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408" r:id="rId5"/>
    <p:sldId id="409" r:id="rId6"/>
    <p:sldId id="410" r:id="rId7"/>
    <p:sldId id="411" r:id="rId8"/>
    <p:sldId id="416" r:id="rId9"/>
    <p:sldId id="400" r:id="rId10"/>
    <p:sldId id="421" r:id="rId11"/>
    <p:sldId id="414" r:id="rId12"/>
    <p:sldId id="417" r:id="rId13"/>
    <p:sldId id="281" r:id="rId14"/>
    <p:sldId id="297" r:id="rId15"/>
    <p:sldId id="403" r:id="rId16"/>
    <p:sldId id="418" r:id="rId17"/>
    <p:sldId id="419" r:id="rId18"/>
    <p:sldId id="420" r:id="rId19"/>
    <p:sldId id="422" r:id="rId20"/>
    <p:sldId id="282" r:id="rId21"/>
    <p:sldId id="283" r:id="rId22"/>
    <p:sldId id="272" r:id="rId23"/>
    <p:sldId id="273" r:id="rId24"/>
    <p:sldId id="274" r:id="rId25"/>
    <p:sldId id="277" r:id="rId26"/>
    <p:sldId id="276" r:id="rId27"/>
    <p:sldId id="262" r:id="rId28"/>
    <p:sldId id="296" r:id="rId29"/>
    <p:sldId id="407" r:id="rId30"/>
    <p:sldId id="263" r:id="rId31"/>
    <p:sldId id="265" r:id="rId32"/>
    <p:sldId id="264" r:id="rId33"/>
    <p:sldId id="266" r:id="rId34"/>
    <p:sldId id="261" r:id="rId35"/>
    <p:sldId id="275" r:id="rId36"/>
    <p:sldId id="293" r:id="rId37"/>
    <p:sldId id="260" r:id="rId38"/>
    <p:sldId id="267" r:id="rId39"/>
    <p:sldId id="268" r:id="rId40"/>
    <p:sldId id="269" r:id="rId41"/>
    <p:sldId id="270" r:id="rId42"/>
    <p:sldId id="271" r:id="rId43"/>
    <p:sldId id="284" r:id="rId44"/>
    <p:sldId id="286" r:id="rId45"/>
    <p:sldId id="287" r:id="rId46"/>
    <p:sldId id="285" r:id="rId47"/>
    <p:sldId id="288" r:id="rId48"/>
    <p:sldId id="291" r:id="rId49"/>
    <p:sldId id="292" r:id="rId50"/>
    <p:sldId id="290" r:id="rId51"/>
    <p:sldId id="289" r:id="rId52"/>
    <p:sldId id="401" r:id="rId53"/>
    <p:sldId id="402" r:id="rId54"/>
    <p:sldId id="423" r:id="rId55"/>
    <p:sldId id="406" r:id="rId56"/>
    <p:sldId id="3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717"/>
    <a:srgbClr val="FFFFFF"/>
    <a:srgbClr val="DAE3F3"/>
    <a:srgbClr val="005DAB"/>
    <a:srgbClr val="00FF00"/>
    <a:srgbClr val="00FFFF"/>
    <a:srgbClr val="FF00FF"/>
    <a:srgbClr val="2F528F"/>
    <a:srgbClr val="00B2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5" autoAdjust="0"/>
    <p:restoredTop sz="94660"/>
  </p:normalViewPr>
  <p:slideViewPr>
    <p:cSldViewPr snapToGrid="0">
      <p:cViewPr varScale="1">
        <p:scale>
          <a:sx n="162" d="100"/>
          <a:sy n="162" d="100"/>
        </p:scale>
        <p:origin x="100" y="1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remy" userId="c8bf3bd5-e6d4-4909-9022-29e6344e54fe" providerId="ADAL" clId="{2B2D12F4-928A-4B61-B637-E0EB84548ED8}"/>
    <pc:docChg chg="undo redo custSel addSld delSld modSld sldOrd">
      <pc:chgData name="Jeremy" userId="c8bf3bd5-e6d4-4909-9022-29e6344e54fe" providerId="ADAL" clId="{2B2D12F4-928A-4B61-B637-E0EB84548ED8}" dt="2020-09-24T04:12:07.408" v="2107"/>
      <pc:docMkLst>
        <pc:docMk/>
      </pc:docMkLst>
      <pc:sldChg chg="del">
        <pc:chgData name="Jeremy" userId="c8bf3bd5-e6d4-4909-9022-29e6344e54fe" providerId="ADAL" clId="{2B2D12F4-928A-4B61-B637-E0EB84548ED8}" dt="2020-09-16T04:42:29.245" v="1085" actId="47"/>
        <pc:sldMkLst>
          <pc:docMk/>
          <pc:sldMk cId="2983609237" sldId="259"/>
        </pc:sldMkLst>
      </pc:sldChg>
      <pc:sldChg chg="modSp mod">
        <pc:chgData name="Jeremy" userId="c8bf3bd5-e6d4-4909-9022-29e6344e54fe" providerId="ADAL" clId="{2B2D12F4-928A-4B61-B637-E0EB84548ED8}" dt="2020-09-16T20:33:33.162" v="1097" actId="6549"/>
        <pc:sldMkLst>
          <pc:docMk/>
          <pc:sldMk cId="1626918427" sldId="296"/>
        </pc:sldMkLst>
        <pc:spChg chg="mod">
          <ac:chgData name="Jeremy" userId="c8bf3bd5-e6d4-4909-9022-29e6344e54fe" providerId="ADAL" clId="{2B2D12F4-928A-4B61-B637-E0EB84548ED8}" dt="2020-09-16T20:33:33.162" v="1097" actId="6549"/>
          <ac:spMkLst>
            <pc:docMk/>
            <pc:sldMk cId="1626918427" sldId="296"/>
            <ac:spMk id="6" creationId="{11C9CEC9-B147-4EF3-8C77-7F95E439D97D}"/>
          </ac:spMkLst>
        </pc:spChg>
      </pc:sldChg>
      <pc:sldChg chg="del">
        <pc:chgData name="Jeremy" userId="c8bf3bd5-e6d4-4909-9022-29e6344e54fe" providerId="ADAL" clId="{2B2D12F4-928A-4B61-B637-E0EB84548ED8}" dt="2020-09-16T02:10:48.047" v="11" actId="47"/>
        <pc:sldMkLst>
          <pc:docMk/>
          <pc:sldMk cId="272780844" sldId="348"/>
        </pc:sldMkLst>
      </pc:sldChg>
      <pc:sldChg chg="del">
        <pc:chgData name="Jeremy" userId="c8bf3bd5-e6d4-4909-9022-29e6344e54fe" providerId="ADAL" clId="{2B2D12F4-928A-4B61-B637-E0EB84548ED8}" dt="2020-09-16T02:10:48.047" v="11" actId="47"/>
        <pc:sldMkLst>
          <pc:docMk/>
          <pc:sldMk cId="887876272" sldId="394"/>
        </pc:sldMkLst>
      </pc:sldChg>
      <pc:sldChg chg="del">
        <pc:chgData name="Jeremy" userId="c8bf3bd5-e6d4-4909-9022-29e6344e54fe" providerId="ADAL" clId="{2B2D12F4-928A-4B61-B637-E0EB84548ED8}" dt="2020-09-16T02:10:48.047" v="11" actId="47"/>
        <pc:sldMkLst>
          <pc:docMk/>
          <pc:sldMk cId="3183438910" sldId="395"/>
        </pc:sldMkLst>
      </pc:sldChg>
      <pc:sldChg chg="del">
        <pc:chgData name="Jeremy" userId="c8bf3bd5-e6d4-4909-9022-29e6344e54fe" providerId="ADAL" clId="{2B2D12F4-928A-4B61-B637-E0EB84548ED8}" dt="2020-09-16T02:10:48.047" v="11" actId="47"/>
        <pc:sldMkLst>
          <pc:docMk/>
          <pc:sldMk cId="1598249359" sldId="397"/>
        </pc:sldMkLst>
      </pc:sldChg>
      <pc:sldChg chg="del">
        <pc:chgData name="Jeremy" userId="c8bf3bd5-e6d4-4909-9022-29e6344e54fe" providerId="ADAL" clId="{2B2D12F4-928A-4B61-B637-E0EB84548ED8}" dt="2020-09-16T02:18:39.455" v="485" actId="47"/>
        <pc:sldMkLst>
          <pc:docMk/>
          <pc:sldMk cId="1609455693" sldId="398"/>
        </pc:sldMkLst>
      </pc:sldChg>
      <pc:sldChg chg="delSp modSp mod">
        <pc:chgData name="Jeremy" userId="c8bf3bd5-e6d4-4909-9022-29e6344e54fe" providerId="ADAL" clId="{2B2D12F4-928A-4B61-B637-E0EB84548ED8}" dt="2020-09-23T19:24:04.829" v="2091" actId="20577"/>
        <pc:sldMkLst>
          <pc:docMk/>
          <pc:sldMk cId="151447906" sldId="402"/>
        </pc:sldMkLst>
        <pc:spChg chg="del mod">
          <ac:chgData name="Jeremy" userId="c8bf3bd5-e6d4-4909-9022-29e6344e54fe" providerId="ADAL" clId="{2B2D12F4-928A-4B61-B637-E0EB84548ED8}" dt="2020-09-16T02:53:25.663" v="539" actId="478"/>
          <ac:spMkLst>
            <pc:docMk/>
            <pc:sldMk cId="151447906" sldId="402"/>
            <ac:spMk id="15" creationId="{9C5A0925-CE58-40EC-9F34-AF5BE3FCB119}"/>
          </ac:spMkLst>
        </pc:spChg>
        <pc:spChg chg="del">
          <ac:chgData name="Jeremy" userId="c8bf3bd5-e6d4-4909-9022-29e6344e54fe" providerId="ADAL" clId="{2B2D12F4-928A-4B61-B637-E0EB84548ED8}" dt="2020-09-16T02:29:15.650" v="499" actId="478"/>
          <ac:spMkLst>
            <pc:docMk/>
            <pc:sldMk cId="151447906" sldId="402"/>
            <ac:spMk id="16" creationId="{D89BDA48-8E6D-4FA5-AEB5-86C6FA48FB62}"/>
          </ac:spMkLst>
        </pc:spChg>
        <pc:spChg chg="mod">
          <ac:chgData name="Jeremy" userId="c8bf3bd5-e6d4-4909-9022-29e6344e54fe" providerId="ADAL" clId="{2B2D12F4-928A-4B61-B637-E0EB84548ED8}" dt="2020-09-16T02:54:27.450" v="579" actId="1076"/>
          <ac:spMkLst>
            <pc:docMk/>
            <pc:sldMk cId="151447906" sldId="402"/>
            <ac:spMk id="17" creationId="{E5062892-F311-447D-A208-B655D7A770F6}"/>
          </ac:spMkLst>
        </pc:spChg>
        <pc:spChg chg="mod">
          <ac:chgData name="Jeremy" userId="c8bf3bd5-e6d4-4909-9022-29e6344e54fe" providerId="ADAL" clId="{2B2D12F4-928A-4B61-B637-E0EB84548ED8}" dt="2020-09-23T19:24:04.829" v="2091" actId="20577"/>
          <ac:spMkLst>
            <pc:docMk/>
            <pc:sldMk cId="151447906" sldId="402"/>
            <ac:spMk id="19" creationId="{5B1FD85A-CE6B-4D39-81D1-80870A794DE2}"/>
          </ac:spMkLst>
        </pc:spChg>
      </pc:sldChg>
      <pc:sldChg chg="del">
        <pc:chgData name="Jeremy" userId="c8bf3bd5-e6d4-4909-9022-29e6344e54fe" providerId="ADAL" clId="{2B2D12F4-928A-4B61-B637-E0EB84548ED8}" dt="2020-09-16T02:18:40.300" v="486" actId="47"/>
        <pc:sldMkLst>
          <pc:docMk/>
          <pc:sldMk cId="3942905568" sldId="405"/>
        </pc:sldMkLst>
      </pc:sldChg>
      <pc:sldChg chg="modSp mod">
        <pc:chgData name="Jeremy" userId="c8bf3bd5-e6d4-4909-9022-29e6344e54fe" providerId="ADAL" clId="{2B2D12F4-928A-4B61-B637-E0EB84548ED8}" dt="2020-09-16T02:51:27.712" v="533" actId="1035"/>
        <pc:sldMkLst>
          <pc:docMk/>
          <pc:sldMk cId="2459844176" sldId="406"/>
        </pc:sldMkLst>
        <pc:spChg chg="mod">
          <ac:chgData name="Jeremy" userId="c8bf3bd5-e6d4-4909-9022-29e6344e54fe" providerId="ADAL" clId="{2B2D12F4-928A-4B61-B637-E0EB84548ED8}" dt="2020-09-16T02:51:27.712" v="533" actId="1035"/>
          <ac:spMkLst>
            <pc:docMk/>
            <pc:sldMk cId="2459844176" sldId="406"/>
            <ac:spMk id="9" creationId="{61169D34-961D-41B7-91E1-8930EF08ECA3}"/>
          </ac:spMkLst>
        </pc:spChg>
      </pc:sldChg>
      <pc:sldChg chg="modSp mod">
        <pc:chgData name="Jeremy" userId="c8bf3bd5-e6d4-4909-9022-29e6344e54fe" providerId="ADAL" clId="{2B2D12F4-928A-4B61-B637-E0EB84548ED8}" dt="2020-09-16T02:22:20.705" v="497" actId="20577"/>
        <pc:sldMkLst>
          <pc:docMk/>
          <pc:sldMk cId="754763628" sldId="407"/>
        </pc:sldMkLst>
        <pc:spChg chg="mod">
          <ac:chgData name="Jeremy" userId="c8bf3bd5-e6d4-4909-9022-29e6344e54fe" providerId="ADAL" clId="{2B2D12F4-928A-4B61-B637-E0EB84548ED8}" dt="2020-09-16T02:22:20.705" v="497" actId="20577"/>
          <ac:spMkLst>
            <pc:docMk/>
            <pc:sldMk cId="754763628" sldId="407"/>
            <ac:spMk id="6" creationId="{11C9CEC9-B147-4EF3-8C77-7F95E439D97D}"/>
          </ac:spMkLst>
        </pc:spChg>
      </pc:sldChg>
      <pc:sldChg chg="modSp add mod">
        <pc:chgData name="Jeremy" userId="c8bf3bd5-e6d4-4909-9022-29e6344e54fe" providerId="ADAL" clId="{2B2D12F4-928A-4B61-B637-E0EB84548ED8}" dt="2020-09-16T04:42:17.333" v="1084" actId="20577"/>
        <pc:sldMkLst>
          <pc:docMk/>
          <pc:sldMk cId="1806880354" sldId="408"/>
        </pc:sldMkLst>
        <pc:spChg chg="mod">
          <ac:chgData name="Jeremy" userId="c8bf3bd5-e6d4-4909-9022-29e6344e54fe" providerId="ADAL" clId="{2B2D12F4-928A-4B61-B637-E0EB84548ED8}" dt="2020-09-16T04:42:17.333" v="1084" actId="20577"/>
          <ac:spMkLst>
            <pc:docMk/>
            <pc:sldMk cId="1806880354" sldId="408"/>
            <ac:spMk id="2" creationId="{FC4FD203-1703-4B0A-A925-5B516F37C7B3}"/>
          </ac:spMkLst>
        </pc:spChg>
      </pc:sldChg>
      <pc:sldChg chg="add">
        <pc:chgData name="Jeremy" userId="c8bf3bd5-e6d4-4909-9022-29e6344e54fe" providerId="ADAL" clId="{2B2D12F4-928A-4B61-B637-E0EB84548ED8}" dt="2020-09-16T02:09:03.583" v="0"/>
        <pc:sldMkLst>
          <pc:docMk/>
          <pc:sldMk cId="1031583322" sldId="409"/>
        </pc:sldMkLst>
      </pc:sldChg>
      <pc:sldChg chg="add">
        <pc:chgData name="Jeremy" userId="c8bf3bd5-e6d4-4909-9022-29e6344e54fe" providerId="ADAL" clId="{2B2D12F4-928A-4B61-B637-E0EB84548ED8}" dt="2020-09-16T02:09:03.583" v="0"/>
        <pc:sldMkLst>
          <pc:docMk/>
          <pc:sldMk cId="948519492" sldId="410"/>
        </pc:sldMkLst>
      </pc:sldChg>
      <pc:sldChg chg="add">
        <pc:chgData name="Jeremy" userId="c8bf3bd5-e6d4-4909-9022-29e6344e54fe" providerId="ADAL" clId="{2B2D12F4-928A-4B61-B637-E0EB84548ED8}" dt="2020-09-16T02:09:03.583" v="0"/>
        <pc:sldMkLst>
          <pc:docMk/>
          <pc:sldMk cId="227929576" sldId="411"/>
        </pc:sldMkLst>
      </pc:sldChg>
      <pc:sldChg chg="delSp modSp add mod ord">
        <pc:chgData name="Jeremy" userId="c8bf3bd5-e6d4-4909-9022-29e6344e54fe" providerId="ADAL" clId="{2B2D12F4-928A-4B61-B637-E0EB84548ED8}" dt="2020-09-16T17:11:58.033" v="1087" actId="27636"/>
        <pc:sldMkLst>
          <pc:docMk/>
          <pc:sldMk cId="1351308978" sldId="414"/>
        </pc:sldMkLst>
        <pc:spChg chg="del">
          <ac:chgData name="Jeremy" userId="c8bf3bd5-e6d4-4909-9022-29e6344e54fe" providerId="ADAL" clId="{2B2D12F4-928A-4B61-B637-E0EB84548ED8}" dt="2020-09-16T02:17:24.706" v="427" actId="478"/>
          <ac:spMkLst>
            <pc:docMk/>
            <pc:sldMk cId="1351308978" sldId="414"/>
            <ac:spMk id="5" creationId="{E9BA9682-DDE3-491F-BBCE-4636C46CDFE1}"/>
          </ac:spMkLst>
        </pc:spChg>
        <pc:spChg chg="mod">
          <ac:chgData name="Jeremy" userId="c8bf3bd5-e6d4-4909-9022-29e6344e54fe" providerId="ADAL" clId="{2B2D12F4-928A-4B61-B637-E0EB84548ED8}" dt="2020-09-16T17:11:58.033" v="1087" actId="27636"/>
          <ac:spMkLst>
            <pc:docMk/>
            <pc:sldMk cId="1351308978" sldId="414"/>
            <ac:spMk id="6" creationId="{6C4743ED-50CA-4FE7-89C4-305B81A7259A}"/>
          </ac:spMkLst>
        </pc:spChg>
        <pc:spChg chg="mod">
          <ac:chgData name="Jeremy" userId="c8bf3bd5-e6d4-4909-9022-29e6344e54fe" providerId="ADAL" clId="{2B2D12F4-928A-4B61-B637-E0EB84548ED8}" dt="2020-09-16T02:18:23.481" v="451" actId="27636"/>
          <ac:spMkLst>
            <pc:docMk/>
            <pc:sldMk cId="1351308978" sldId="414"/>
            <ac:spMk id="7" creationId="{AA33355E-F1D5-470D-A160-D6D674A4A597}"/>
          </ac:spMkLst>
        </pc:spChg>
        <pc:spChg chg="del mod">
          <ac:chgData name="Jeremy" userId="c8bf3bd5-e6d4-4909-9022-29e6344e54fe" providerId="ADAL" clId="{2B2D12F4-928A-4B61-B637-E0EB84548ED8}" dt="2020-09-16T02:18:15.026" v="442" actId="478"/>
          <ac:spMkLst>
            <pc:docMk/>
            <pc:sldMk cId="1351308978" sldId="414"/>
            <ac:spMk id="9" creationId="{917A7F3A-F374-4CA2-8D2E-DC286F2670E1}"/>
          </ac:spMkLst>
        </pc:spChg>
      </pc:sldChg>
      <pc:sldChg chg="add">
        <pc:chgData name="Jeremy" userId="c8bf3bd5-e6d4-4909-9022-29e6344e54fe" providerId="ADAL" clId="{2B2D12F4-928A-4B61-B637-E0EB84548ED8}" dt="2020-09-16T02:09:03.583" v="0"/>
        <pc:sldMkLst>
          <pc:docMk/>
          <pc:sldMk cId="1336512127" sldId="416"/>
        </pc:sldMkLst>
      </pc:sldChg>
      <pc:sldChg chg="delSp modSp add mod">
        <pc:chgData name="Jeremy" userId="c8bf3bd5-e6d4-4909-9022-29e6344e54fe" providerId="ADAL" clId="{2B2D12F4-928A-4B61-B637-E0EB84548ED8}" dt="2020-09-17T01:43:32.467" v="1881" actId="5793"/>
        <pc:sldMkLst>
          <pc:docMk/>
          <pc:sldMk cId="3012439929" sldId="417"/>
        </pc:sldMkLst>
        <pc:spChg chg="del">
          <ac:chgData name="Jeremy" userId="c8bf3bd5-e6d4-4909-9022-29e6344e54fe" providerId="ADAL" clId="{2B2D12F4-928A-4B61-B637-E0EB84548ED8}" dt="2020-09-16T02:18:27.980" v="452" actId="478"/>
          <ac:spMkLst>
            <pc:docMk/>
            <pc:sldMk cId="3012439929" sldId="417"/>
            <ac:spMk id="6" creationId="{6C4743ED-50CA-4FE7-89C4-305B81A7259A}"/>
          </ac:spMkLst>
        </pc:spChg>
        <pc:spChg chg="del">
          <ac:chgData name="Jeremy" userId="c8bf3bd5-e6d4-4909-9022-29e6344e54fe" providerId="ADAL" clId="{2B2D12F4-928A-4B61-B637-E0EB84548ED8}" dt="2020-09-16T02:18:27.980" v="452" actId="478"/>
          <ac:spMkLst>
            <pc:docMk/>
            <pc:sldMk cId="3012439929" sldId="417"/>
            <ac:spMk id="7" creationId="{AA33355E-F1D5-470D-A160-D6D674A4A597}"/>
          </ac:spMkLst>
        </pc:spChg>
        <pc:spChg chg="mod">
          <ac:chgData name="Jeremy" userId="c8bf3bd5-e6d4-4909-9022-29e6344e54fe" providerId="ADAL" clId="{2B2D12F4-928A-4B61-B637-E0EB84548ED8}" dt="2020-09-17T01:43:32.467" v="1881" actId="5793"/>
          <ac:spMkLst>
            <pc:docMk/>
            <pc:sldMk cId="3012439929" sldId="417"/>
            <ac:spMk id="9" creationId="{917A7F3A-F374-4CA2-8D2E-DC286F2670E1}"/>
          </ac:spMkLst>
        </pc:spChg>
      </pc:sldChg>
      <pc:sldChg chg="addSp delSp modSp add mod">
        <pc:chgData name="Jeremy" userId="c8bf3bd5-e6d4-4909-9022-29e6344e54fe" providerId="ADAL" clId="{2B2D12F4-928A-4B61-B637-E0EB84548ED8}" dt="2020-09-16T03:01:35.080" v="662" actId="1076"/>
        <pc:sldMkLst>
          <pc:docMk/>
          <pc:sldMk cId="663860207" sldId="418"/>
        </pc:sldMkLst>
        <pc:spChg chg="mod">
          <ac:chgData name="Jeremy" userId="c8bf3bd5-e6d4-4909-9022-29e6344e54fe" providerId="ADAL" clId="{2B2D12F4-928A-4B61-B637-E0EB84548ED8}" dt="2020-09-16T02:57:57.354" v="598" actId="14100"/>
          <ac:spMkLst>
            <pc:docMk/>
            <pc:sldMk cId="663860207" sldId="418"/>
            <ac:spMk id="2" creationId="{FE3CC4DA-0553-4883-97BF-B53840CB6F23}"/>
          </ac:spMkLst>
        </pc:spChg>
        <pc:spChg chg="add mod">
          <ac:chgData name="Jeremy" userId="c8bf3bd5-e6d4-4909-9022-29e6344e54fe" providerId="ADAL" clId="{2B2D12F4-928A-4B61-B637-E0EB84548ED8}" dt="2020-09-16T03:01:28.016" v="661" actId="14100"/>
          <ac:spMkLst>
            <pc:docMk/>
            <pc:sldMk cId="663860207" sldId="418"/>
            <ac:spMk id="7" creationId="{990D8BCF-67B4-4933-8B1D-3CCF4A2A680B}"/>
          </ac:spMkLst>
        </pc:spChg>
        <pc:picChg chg="add mod">
          <ac:chgData name="Jeremy" userId="c8bf3bd5-e6d4-4909-9022-29e6344e54fe" providerId="ADAL" clId="{2B2D12F4-928A-4B61-B637-E0EB84548ED8}" dt="2020-09-16T03:01:35.080" v="662" actId="1076"/>
          <ac:picMkLst>
            <pc:docMk/>
            <pc:sldMk cId="663860207" sldId="418"/>
            <ac:picMk id="5" creationId="{30DB3CE9-179B-4B35-BF0F-2B3BEF121F57}"/>
          </ac:picMkLst>
        </pc:picChg>
        <pc:picChg chg="del">
          <ac:chgData name="Jeremy" userId="c8bf3bd5-e6d4-4909-9022-29e6344e54fe" providerId="ADAL" clId="{2B2D12F4-928A-4B61-B637-E0EB84548ED8}" dt="2020-09-16T02:57:53.792" v="597" actId="478"/>
          <ac:picMkLst>
            <pc:docMk/>
            <pc:sldMk cId="663860207" sldId="418"/>
            <ac:picMk id="6" creationId="{34501FD0-4083-4086-A436-AF7352849B41}"/>
          </ac:picMkLst>
        </pc:picChg>
        <pc:picChg chg="add mod">
          <ac:chgData name="Jeremy" userId="c8bf3bd5-e6d4-4909-9022-29e6344e54fe" providerId="ADAL" clId="{2B2D12F4-928A-4B61-B637-E0EB84548ED8}" dt="2020-09-16T03:01:35.080" v="662" actId="1076"/>
          <ac:picMkLst>
            <pc:docMk/>
            <pc:sldMk cId="663860207" sldId="418"/>
            <ac:picMk id="1026" creationId="{078B0A41-CFFA-44DF-888E-53DCF076AC68}"/>
          </ac:picMkLst>
        </pc:picChg>
      </pc:sldChg>
      <pc:sldChg chg="addSp modSp add mod">
        <pc:chgData name="Jeremy" userId="c8bf3bd5-e6d4-4909-9022-29e6344e54fe" providerId="ADAL" clId="{2B2D12F4-928A-4B61-B637-E0EB84548ED8}" dt="2020-09-16T03:12:31.897" v="1013" actId="1076"/>
        <pc:sldMkLst>
          <pc:docMk/>
          <pc:sldMk cId="311428910" sldId="419"/>
        </pc:sldMkLst>
        <pc:spChg chg="add mod">
          <ac:chgData name="Jeremy" userId="c8bf3bd5-e6d4-4909-9022-29e6344e54fe" providerId="ADAL" clId="{2B2D12F4-928A-4B61-B637-E0EB84548ED8}" dt="2020-09-16T03:12:31.897" v="1013" actId="1076"/>
          <ac:spMkLst>
            <pc:docMk/>
            <pc:sldMk cId="311428910" sldId="419"/>
            <ac:spMk id="4" creationId="{ADD6D6BF-741F-4D7D-B458-F4F7DBA933AC}"/>
          </ac:spMkLst>
        </pc:spChg>
        <pc:spChg chg="add mod">
          <ac:chgData name="Jeremy" userId="c8bf3bd5-e6d4-4909-9022-29e6344e54fe" providerId="ADAL" clId="{2B2D12F4-928A-4B61-B637-E0EB84548ED8}" dt="2020-09-16T03:12:31.897" v="1013" actId="1076"/>
          <ac:spMkLst>
            <pc:docMk/>
            <pc:sldMk cId="311428910" sldId="419"/>
            <ac:spMk id="6" creationId="{3644E93A-2EF0-451D-89A6-C2EB01FD31D2}"/>
          </ac:spMkLst>
        </pc:spChg>
        <pc:picChg chg="mod">
          <ac:chgData name="Jeremy" userId="c8bf3bd5-e6d4-4909-9022-29e6344e54fe" providerId="ADAL" clId="{2B2D12F4-928A-4B61-B637-E0EB84548ED8}" dt="2020-09-16T03:09:02.734" v="952" actId="14100"/>
          <ac:picMkLst>
            <pc:docMk/>
            <pc:sldMk cId="311428910" sldId="419"/>
            <ac:picMk id="5" creationId="{30DB3CE9-179B-4B35-BF0F-2B3BEF121F57}"/>
          </ac:picMkLst>
        </pc:picChg>
        <pc:picChg chg="mod">
          <ac:chgData name="Jeremy" userId="c8bf3bd5-e6d4-4909-9022-29e6344e54fe" providerId="ADAL" clId="{2B2D12F4-928A-4B61-B637-E0EB84548ED8}" dt="2020-09-16T03:08:52.755" v="949" actId="1076"/>
          <ac:picMkLst>
            <pc:docMk/>
            <pc:sldMk cId="311428910" sldId="419"/>
            <ac:picMk id="1026" creationId="{078B0A41-CFFA-44DF-888E-53DCF076AC68}"/>
          </ac:picMkLst>
        </pc:picChg>
      </pc:sldChg>
      <pc:sldChg chg="addSp delSp modSp add mod">
        <pc:chgData name="Jeremy" userId="c8bf3bd5-e6d4-4909-9022-29e6344e54fe" providerId="ADAL" clId="{2B2D12F4-928A-4B61-B637-E0EB84548ED8}" dt="2020-09-16T03:15:36.176" v="1058" actId="14100"/>
        <pc:sldMkLst>
          <pc:docMk/>
          <pc:sldMk cId="3245585229" sldId="420"/>
        </pc:sldMkLst>
        <pc:spChg chg="del">
          <ac:chgData name="Jeremy" userId="c8bf3bd5-e6d4-4909-9022-29e6344e54fe" providerId="ADAL" clId="{2B2D12F4-928A-4B61-B637-E0EB84548ED8}" dt="2020-09-16T03:12:36.391" v="1014" actId="478"/>
          <ac:spMkLst>
            <pc:docMk/>
            <pc:sldMk cId="3245585229" sldId="420"/>
            <ac:spMk id="4" creationId="{ADD6D6BF-741F-4D7D-B458-F4F7DBA933AC}"/>
          </ac:spMkLst>
        </pc:spChg>
        <pc:spChg chg="del">
          <ac:chgData name="Jeremy" userId="c8bf3bd5-e6d4-4909-9022-29e6344e54fe" providerId="ADAL" clId="{2B2D12F4-928A-4B61-B637-E0EB84548ED8}" dt="2020-09-16T03:12:36.391" v="1014" actId="478"/>
          <ac:spMkLst>
            <pc:docMk/>
            <pc:sldMk cId="3245585229" sldId="420"/>
            <ac:spMk id="6" creationId="{3644E93A-2EF0-451D-89A6-C2EB01FD31D2}"/>
          </ac:spMkLst>
        </pc:spChg>
        <pc:spChg chg="add">
          <ac:chgData name="Jeremy" userId="c8bf3bd5-e6d4-4909-9022-29e6344e54fe" providerId="ADAL" clId="{2B2D12F4-928A-4B61-B637-E0EB84548ED8}" dt="2020-09-16T03:12:36.867" v="1015" actId="22"/>
          <ac:spMkLst>
            <pc:docMk/>
            <pc:sldMk cId="3245585229" sldId="420"/>
            <ac:spMk id="8" creationId="{E48C5F39-18C8-4FF4-9374-CAEF0621B3BA}"/>
          </ac:spMkLst>
        </pc:spChg>
        <pc:spChg chg="add">
          <ac:chgData name="Jeremy" userId="c8bf3bd5-e6d4-4909-9022-29e6344e54fe" providerId="ADAL" clId="{2B2D12F4-928A-4B61-B637-E0EB84548ED8}" dt="2020-09-16T03:12:36.867" v="1015" actId="22"/>
          <ac:spMkLst>
            <pc:docMk/>
            <pc:sldMk cId="3245585229" sldId="420"/>
            <ac:spMk id="10" creationId="{36ADD0B3-FB72-40FB-862A-76204AE13010}"/>
          </ac:spMkLst>
        </pc:spChg>
        <pc:spChg chg="add mod">
          <ac:chgData name="Jeremy" userId="c8bf3bd5-e6d4-4909-9022-29e6344e54fe" providerId="ADAL" clId="{2B2D12F4-928A-4B61-B637-E0EB84548ED8}" dt="2020-09-16T03:15:36.176" v="1058" actId="14100"/>
          <ac:spMkLst>
            <pc:docMk/>
            <pc:sldMk cId="3245585229" sldId="420"/>
            <ac:spMk id="12" creationId="{12D5C0FB-B98E-4981-8CB2-AC7FA280BB49}"/>
          </ac:spMkLst>
        </pc:spChg>
        <pc:spChg chg="add mod">
          <ac:chgData name="Jeremy" userId="c8bf3bd5-e6d4-4909-9022-29e6344e54fe" providerId="ADAL" clId="{2B2D12F4-928A-4B61-B637-E0EB84548ED8}" dt="2020-09-16T03:15:36.176" v="1058" actId="14100"/>
          <ac:spMkLst>
            <pc:docMk/>
            <pc:sldMk cId="3245585229" sldId="420"/>
            <ac:spMk id="14" creationId="{8BA97014-8EDF-4BC4-9056-6878EF7F2A75}"/>
          </ac:spMkLst>
        </pc:spChg>
      </pc:sldChg>
      <pc:sldChg chg="addSp modSp add mod">
        <pc:chgData name="Jeremy" userId="c8bf3bd5-e6d4-4909-9022-29e6344e54fe" providerId="ADAL" clId="{2B2D12F4-928A-4B61-B637-E0EB84548ED8}" dt="2020-09-16T20:59:25.896" v="1311" actId="1076"/>
        <pc:sldMkLst>
          <pc:docMk/>
          <pc:sldMk cId="3396608098" sldId="421"/>
        </pc:sldMkLst>
        <pc:spChg chg="mod">
          <ac:chgData name="Jeremy" userId="c8bf3bd5-e6d4-4909-9022-29e6344e54fe" providerId="ADAL" clId="{2B2D12F4-928A-4B61-B637-E0EB84548ED8}" dt="2020-09-16T20:55:44.023" v="1131" actId="20577"/>
          <ac:spMkLst>
            <pc:docMk/>
            <pc:sldMk cId="3396608098" sldId="421"/>
            <ac:spMk id="2" creationId="{FE3CC4DA-0553-4883-97BF-B53840CB6F23}"/>
          </ac:spMkLst>
        </pc:spChg>
        <pc:spChg chg="mod">
          <ac:chgData name="Jeremy" userId="c8bf3bd5-e6d4-4909-9022-29e6344e54fe" providerId="ADAL" clId="{2B2D12F4-928A-4B61-B637-E0EB84548ED8}" dt="2020-09-16T20:58:14.262" v="1302" actId="6549"/>
          <ac:spMkLst>
            <pc:docMk/>
            <pc:sldMk cId="3396608098" sldId="421"/>
            <ac:spMk id="6" creationId="{6C4743ED-50CA-4FE7-89C4-305B81A7259A}"/>
          </ac:spMkLst>
        </pc:spChg>
        <pc:picChg chg="add mod">
          <ac:chgData name="Jeremy" userId="c8bf3bd5-e6d4-4909-9022-29e6344e54fe" providerId="ADAL" clId="{2B2D12F4-928A-4B61-B637-E0EB84548ED8}" dt="2020-09-16T20:59:25.896" v="1311" actId="1076"/>
          <ac:picMkLst>
            <pc:docMk/>
            <pc:sldMk cId="3396608098" sldId="421"/>
            <ac:picMk id="4" creationId="{319E5102-1C44-44FB-A176-6641F3D2F378}"/>
          </ac:picMkLst>
        </pc:picChg>
        <pc:picChg chg="add mod">
          <ac:chgData name="Jeremy" userId="c8bf3bd5-e6d4-4909-9022-29e6344e54fe" providerId="ADAL" clId="{2B2D12F4-928A-4B61-B637-E0EB84548ED8}" dt="2020-09-16T20:58:43.651" v="1307" actId="1076"/>
          <ac:picMkLst>
            <pc:docMk/>
            <pc:sldMk cId="3396608098" sldId="421"/>
            <ac:picMk id="8" creationId="{E64B2599-1B95-48FC-9D63-3574932AF516}"/>
          </ac:picMkLst>
        </pc:picChg>
        <pc:picChg chg="add mod">
          <ac:chgData name="Jeremy" userId="c8bf3bd5-e6d4-4909-9022-29e6344e54fe" providerId="ADAL" clId="{2B2D12F4-928A-4B61-B637-E0EB84548ED8}" dt="2020-09-16T20:59:23.061" v="1310" actId="1076"/>
          <ac:picMkLst>
            <pc:docMk/>
            <pc:sldMk cId="3396608098" sldId="421"/>
            <ac:picMk id="1026" creationId="{24263CC7-0C09-40B4-9747-709C35AE7A02}"/>
          </ac:picMkLst>
        </pc:picChg>
      </pc:sldChg>
      <pc:sldChg chg="addSp delSp modSp add mod">
        <pc:chgData name="Jeremy" userId="c8bf3bd5-e6d4-4909-9022-29e6344e54fe" providerId="ADAL" clId="{2B2D12F4-928A-4B61-B637-E0EB84548ED8}" dt="2020-09-16T22:05:13.268" v="1814" actId="1035"/>
        <pc:sldMkLst>
          <pc:docMk/>
          <pc:sldMk cId="2083466086" sldId="422"/>
        </pc:sldMkLst>
        <pc:spChg chg="del mod">
          <ac:chgData name="Jeremy" userId="c8bf3bd5-e6d4-4909-9022-29e6344e54fe" providerId="ADAL" clId="{2B2D12F4-928A-4B61-B637-E0EB84548ED8}" dt="2020-09-16T22:01:03.301" v="1315" actId="478"/>
          <ac:spMkLst>
            <pc:docMk/>
            <pc:sldMk cId="2083466086" sldId="422"/>
            <ac:spMk id="2" creationId="{FE3CC4DA-0553-4883-97BF-B53840CB6F23}"/>
          </ac:spMkLst>
        </pc:spChg>
        <pc:spChg chg="add">
          <ac:chgData name="Jeremy" userId="c8bf3bd5-e6d4-4909-9022-29e6344e54fe" providerId="ADAL" clId="{2B2D12F4-928A-4B61-B637-E0EB84548ED8}" dt="2020-09-16T22:01:00.063" v="1314" actId="22"/>
          <ac:spMkLst>
            <pc:docMk/>
            <pc:sldMk cId="2083466086" sldId="422"/>
            <ac:spMk id="4" creationId="{DEEEF124-E3C0-4F47-8537-AEA180F3C1DE}"/>
          </ac:spMkLst>
        </pc:spChg>
        <pc:spChg chg="del">
          <ac:chgData name="Jeremy" userId="c8bf3bd5-e6d4-4909-9022-29e6344e54fe" providerId="ADAL" clId="{2B2D12F4-928A-4B61-B637-E0EB84548ED8}" dt="2020-09-16T22:01:06.267" v="1316" actId="478"/>
          <ac:spMkLst>
            <pc:docMk/>
            <pc:sldMk cId="2083466086" sldId="422"/>
            <ac:spMk id="7" creationId="{990D8BCF-67B4-4933-8B1D-3CCF4A2A680B}"/>
          </ac:spMkLst>
        </pc:spChg>
        <pc:spChg chg="del">
          <ac:chgData name="Jeremy" userId="c8bf3bd5-e6d4-4909-9022-29e6344e54fe" providerId="ADAL" clId="{2B2D12F4-928A-4B61-B637-E0EB84548ED8}" dt="2020-09-16T22:01:06.267" v="1316" actId="478"/>
          <ac:spMkLst>
            <pc:docMk/>
            <pc:sldMk cId="2083466086" sldId="422"/>
            <ac:spMk id="8" creationId="{E48C5F39-18C8-4FF4-9374-CAEF0621B3BA}"/>
          </ac:spMkLst>
        </pc:spChg>
        <pc:spChg chg="mod">
          <ac:chgData name="Jeremy" userId="c8bf3bd5-e6d4-4909-9022-29e6344e54fe" providerId="ADAL" clId="{2B2D12F4-928A-4B61-B637-E0EB84548ED8}" dt="2020-09-16T22:05:13.268" v="1814" actId="1035"/>
          <ac:spMkLst>
            <pc:docMk/>
            <pc:sldMk cId="2083466086" sldId="422"/>
            <ac:spMk id="10" creationId="{36ADD0B3-FB72-40FB-862A-76204AE13010}"/>
          </ac:spMkLst>
        </pc:spChg>
        <pc:spChg chg="del mod">
          <ac:chgData name="Jeremy" userId="c8bf3bd5-e6d4-4909-9022-29e6344e54fe" providerId="ADAL" clId="{2B2D12F4-928A-4B61-B637-E0EB84548ED8}" dt="2020-09-16T22:04:19.612" v="1657" actId="478"/>
          <ac:spMkLst>
            <pc:docMk/>
            <pc:sldMk cId="2083466086" sldId="422"/>
            <ac:spMk id="12" creationId="{12D5C0FB-B98E-4981-8CB2-AC7FA280BB49}"/>
          </ac:spMkLst>
        </pc:spChg>
        <pc:spChg chg="del mod">
          <ac:chgData name="Jeremy" userId="c8bf3bd5-e6d4-4909-9022-29e6344e54fe" providerId="ADAL" clId="{2B2D12F4-928A-4B61-B637-E0EB84548ED8}" dt="2020-09-16T22:04:19.612" v="1657" actId="478"/>
          <ac:spMkLst>
            <pc:docMk/>
            <pc:sldMk cId="2083466086" sldId="422"/>
            <ac:spMk id="14" creationId="{8BA97014-8EDF-4BC4-9056-6878EF7F2A75}"/>
          </ac:spMkLst>
        </pc:spChg>
        <pc:spChg chg="add">
          <ac:chgData name="Jeremy" userId="c8bf3bd5-e6d4-4909-9022-29e6344e54fe" providerId="ADAL" clId="{2B2D12F4-928A-4B61-B637-E0EB84548ED8}" dt="2020-09-16T22:04:13.740" v="1656" actId="22"/>
          <ac:spMkLst>
            <pc:docMk/>
            <pc:sldMk cId="2083466086" sldId="422"/>
            <ac:spMk id="16" creationId="{ABC9A410-DA46-447A-8D30-66AF2473AD62}"/>
          </ac:spMkLst>
        </pc:spChg>
        <pc:spChg chg="add">
          <ac:chgData name="Jeremy" userId="c8bf3bd5-e6d4-4909-9022-29e6344e54fe" providerId="ADAL" clId="{2B2D12F4-928A-4B61-B637-E0EB84548ED8}" dt="2020-09-16T22:04:13.740" v="1656" actId="22"/>
          <ac:spMkLst>
            <pc:docMk/>
            <pc:sldMk cId="2083466086" sldId="422"/>
            <ac:spMk id="18" creationId="{30F568C2-3176-4E59-8BEA-B1F7315E92A3}"/>
          </ac:spMkLst>
        </pc:spChg>
        <pc:picChg chg="del mod">
          <ac:chgData name="Jeremy" userId="c8bf3bd5-e6d4-4909-9022-29e6344e54fe" providerId="ADAL" clId="{2B2D12F4-928A-4B61-B637-E0EB84548ED8}" dt="2020-09-16T22:04:19.612" v="1657" actId="478"/>
          <ac:picMkLst>
            <pc:docMk/>
            <pc:sldMk cId="2083466086" sldId="422"/>
            <ac:picMk id="5" creationId="{30DB3CE9-179B-4B35-BF0F-2B3BEF121F57}"/>
          </ac:picMkLst>
        </pc:picChg>
        <pc:picChg chg="add">
          <ac:chgData name="Jeremy" userId="c8bf3bd5-e6d4-4909-9022-29e6344e54fe" providerId="ADAL" clId="{2B2D12F4-928A-4B61-B637-E0EB84548ED8}" dt="2020-09-16T22:04:13.740" v="1656" actId="22"/>
          <ac:picMkLst>
            <pc:docMk/>
            <pc:sldMk cId="2083466086" sldId="422"/>
            <ac:picMk id="6" creationId="{EAFBAAEB-C043-4C07-9858-B8E0A653147C}"/>
          </ac:picMkLst>
        </pc:picChg>
        <pc:picChg chg="add">
          <ac:chgData name="Jeremy" userId="c8bf3bd5-e6d4-4909-9022-29e6344e54fe" providerId="ADAL" clId="{2B2D12F4-928A-4B61-B637-E0EB84548ED8}" dt="2020-09-16T22:04:13.740" v="1656" actId="22"/>
          <ac:picMkLst>
            <pc:docMk/>
            <pc:sldMk cId="2083466086" sldId="422"/>
            <ac:picMk id="9" creationId="{63EE61E1-0819-47F5-BB69-56E2FE28A4D7}"/>
          </ac:picMkLst>
        </pc:picChg>
        <pc:picChg chg="del mod">
          <ac:chgData name="Jeremy" userId="c8bf3bd5-e6d4-4909-9022-29e6344e54fe" providerId="ADAL" clId="{2B2D12F4-928A-4B61-B637-E0EB84548ED8}" dt="2020-09-16T22:04:19.612" v="1657" actId="478"/>
          <ac:picMkLst>
            <pc:docMk/>
            <pc:sldMk cId="2083466086" sldId="422"/>
            <ac:picMk id="1026" creationId="{078B0A41-CFFA-44DF-888E-53DCF076AC68}"/>
          </ac:picMkLst>
        </pc:picChg>
      </pc:sldChg>
      <pc:sldChg chg="addSp delSp modSp add mod">
        <pc:chgData name="Jeremy" userId="c8bf3bd5-e6d4-4909-9022-29e6344e54fe" providerId="ADAL" clId="{2B2D12F4-928A-4B61-B637-E0EB84548ED8}" dt="2020-09-24T04:12:07.408" v="2107"/>
        <pc:sldMkLst>
          <pc:docMk/>
          <pc:sldMk cId="488360065" sldId="423"/>
        </pc:sldMkLst>
        <pc:spChg chg="mod">
          <ac:chgData name="Jeremy" userId="c8bf3bd5-e6d4-4909-9022-29e6344e54fe" providerId="ADAL" clId="{2B2D12F4-928A-4B61-B637-E0EB84548ED8}" dt="2020-09-23T19:13:17.623" v="1891" actId="6549"/>
          <ac:spMkLst>
            <pc:docMk/>
            <pc:sldMk cId="488360065" sldId="423"/>
            <ac:spMk id="12" creationId="{80A22EEC-B123-4574-81D9-EEBE67CACFCB}"/>
          </ac:spMkLst>
        </pc:spChg>
        <pc:spChg chg="add mod">
          <ac:chgData name="Jeremy" userId="c8bf3bd5-e6d4-4909-9022-29e6344e54fe" providerId="ADAL" clId="{2B2D12F4-928A-4B61-B637-E0EB84548ED8}" dt="2020-09-24T04:10:39.533" v="2101" actId="404"/>
          <ac:spMkLst>
            <pc:docMk/>
            <pc:sldMk cId="488360065" sldId="423"/>
            <ac:spMk id="14" creationId="{0EA59A38-1342-4122-8F81-432820663216}"/>
          </ac:spMkLst>
        </pc:spChg>
        <pc:spChg chg="del">
          <ac:chgData name="Jeremy" userId="c8bf3bd5-e6d4-4909-9022-29e6344e54fe" providerId="ADAL" clId="{2B2D12F4-928A-4B61-B637-E0EB84548ED8}" dt="2020-09-23T19:13:22.934" v="1892" actId="478"/>
          <ac:spMkLst>
            <pc:docMk/>
            <pc:sldMk cId="488360065" sldId="423"/>
            <ac:spMk id="17" creationId="{E5062892-F311-447D-A208-B655D7A770F6}"/>
          </ac:spMkLst>
        </pc:spChg>
        <pc:spChg chg="del">
          <ac:chgData name="Jeremy" userId="c8bf3bd5-e6d4-4909-9022-29e6344e54fe" providerId="ADAL" clId="{2B2D12F4-928A-4B61-B637-E0EB84548ED8}" dt="2020-09-23T19:13:22.934" v="1892" actId="478"/>
          <ac:spMkLst>
            <pc:docMk/>
            <pc:sldMk cId="488360065" sldId="423"/>
            <ac:spMk id="19" creationId="{5B1FD85A-CE6B-4D39-81D1-80870A794DE2}"/>
          </ac:spMkLst>
        </pc:spChg>
        <pc:spChg chg="add mod">
          <ac:chgData name="Jeremy" userId="c8bf3bd5-e6d4-4909-9022-29e6344e54fe" providerId="ADAL" clId="{2B2D12F4-928A-4B61-B637-E0EB84548ED8}" dt="2020-09-23T19:20:43.775" v="2079" actId="14100"/>
          <ac:spMkLst>
            <pc:docMk/>
            <pc:sldMk cId="488360065" sldId="423"/>
            <ac:spMk id="28" creationId="{C930CB41-8807-4B86-8625-4E547CF780AB}"/>
          </ac:spMkLst>
        </pc:spChg>
        <pc:grpChg chg="add del mod">
          <ac:chgData name="Jeremy" userId="c8bf3bd5-e6d4-4909-9022-29e6344e54fe" providerId="ADAL" clId="{2B2D12F4-928A-4B61-B637-E0EB84548ED8}" dt="2020-09-23T19:18:49.917" v="1949" actId="165"/>
          <ac:grpSpMkLst>
            <pc:docMk/>
            <pc:sldMk cId="488360065" sldId="423"/>
            <ac:grpSpMk id="6" creationId="{41E33E74-8A72-44A4-A8FE-8DEF2266771B}"/>
          </ac:grpSpMkLst>
        </pc:grpChg>
        <pc:picChg chg="add mod">
          <ac:chgData name="Jeremy" userId="c8bf3bd5-e6d4-4909-9022-29e6344e54fe" providerId="ADAL" clId="{2B2D12F4-928A-4B61-B637-E0EB84548ED8}" dt="2020-09-24T04:12:02.762" v="2106"/>
          <ac:picMkLst>
            <pc:docMk/>
            <pc:sldMk cId="488360065" sldId="423"/>
            <ac:picMk id="3" creationId="{4BAB9C35-E62C-4AAE-AA32-B0C681AA9231}"/>
          </ac:picMkLst>
        </pc:picChg>
        <pc:picChg chg="add mod topLvl">
          <ac:chgData name="Jeremy" userId="c8bf3bd5-e6d4-4909-9022-29e6344e54fe" providerId="ADAL" clId="{2B2D12F4-928A-4B61-B637-E0EB84548ED8}" dt="2020-09-24T04:12:07.408" v="2107"/>
          <ac:picMkLst>
            <pc:docMk/>
            <pc:sldMk cId="488360065" sldId="423"/>
            <ac:picMk id="4" creationId="{3E0DF3C5-D035-428B-9599-92C0689BD619}"/>
          </ac:picMkLst>
        </pc:picChg>
        <pc:picChg chg="add mod topLvl">
          <ac:chgData name="Jeremy" userId="c8bf3bd5-e6d4-4909-9022-29e6344e54fe" providerId="ADAL" clId="{2B2D12F4-928A-4B61-B637-E0EB84548ED8}" dt="2020-09-23T19:19:24.764" v="1953" actId="1076"/>
          <ac:picMkLst>
            <pc:docMk/>
            <pc:sldMk cId="488360065" sldId="423"/>
            <ac:picMk id="5" creationId="{17511061-A8CB-4263-A8D9-DCE511DD44C4}"/>
          </ac:picMkLst>
        </pc:picChg>
        <pc:picChg chg="add mod topLvl">
          <ac:chgData name="Jeremy" userId="c8bf3bd5-e6d4-4909-9022-29e6344e54fe" providerId="ADAL" clId="{2B2D12F4-928A-4B61-B637-E0EB84548ED8}" dt="2020-09-23T19:19:39.951" v="1954" actId="1076"/>
          <ac:picMkLst>
            <pc:docMk/>
            <pc:sldMk cId="488360065" sldId="423"/>
            <ac:picMk id="1026" creationId="{F161EE95-2C86-41D1-993B-5073DDA305D6}"/>
          </ac:picMkLst>
        </pc:picChg>
        <pc:picChg chg="add mod topLvl">
          <ac:chgData name="Jeremy" userId="c8bf3bd5-e6d4-4909-9022-29e6344e54fe" providerId="ADAL" clId="{2B2D12F4-928A-4B61-B637-E0EB84548ED8}" dt="2020-09-23T19:19:24.764" v="1953" actId="1076"/>
          <ac:picMkLst>
            <pc:docMk/>
            <pc:sldMk cId="488360065" sldId="423"/>
            <ac:picMk id="1028" creationId="{E4F7A26B-4874-4B9E-B919-04558C5374BD}"/>
          </ac:picMkLst>
        </pc:picChg>
        <pc:cxnChg chg="add mod">
          <ac:chgData name="Jeremy" userId="c8bf3bd5-e6d4-4909-9022-29e6344e54fe" providerId="ADAL" clId="{2B2D12F4-928A-4B61-B637-E0EB84548ED8}" dt="2020-09-23T19:19:24.764" v="1953" actId="1076"/>
          <ac:cxnSpMkLst>
            <pc:docMk/>
            <pc:sldMk cId="488360065" sldId="423"/>
            <ac:cxnSpMk id="8" creationId="{CDAA084A-6C7D-4D95-A095-7471E1D8A954}"/>
          </ac:cxnSpMkLst>
        </pc:cxnChg>
        <pc:cxnChg chg="add mod">
          <ac:chgData name="Jeremy" userId="c8bf3bd5-e6d4-4909-9022-29e6344e54fe" providerId="ADAL" clId="{2B2D12F4-928A-4B61-B637-E0EB84548ED8}" dt="2020-09-23T19:19:39.951" v="1954" actId="1076"/>
          <ac:cxnSpMkLst>
            <pc:docMk/>
            <pc:sldMk cId="488360065" sldId="423"/>
            <ac:cxnSpMk id="20" creationId="{7365874D-11A1-46D3-B697-70809D10AAAF}"/>
          </ac:cxnSpMkLst>
        </pc:cxnChg>
      </pc:sldChg>
    </pc:docChg>
  </pc:docChgLst>
  <pc:docChgLst>
    <pc:chgData name="Jeremy" userId="c8bf3bd5-e6d4-4909-9022-29e6344e54fe" providerId="ADAL" clId="{FE018385-BCF3-4850-B91E-EEE055284051}"/>
    <pc:docChg chg="undo custSel addSld delSld modSld sldOrd addMainMaster delMainMaster">
      <pc:chgData name="Jeremy" userId="c8bf3bd5-e6d4-4909-9022-29e6344e54fe" providerId="ADAL" clId="{FE018385-BCF3-4850-B91E-EEE055284051}" dt="2020-07-24T18:20:20.076" v="7007" actId="6549"/>
      <pc:docMkLst>
        <pc:docMk/>
      </pc:docMkLst>
      <pc:sldChg chg="del">
        <pc:chgData name="Jeremy" userId="c8bf3bd5-e6d4-4909-9022-29e6344e54fe" providerId="ADAL" clId="{FE018385-BCF3-4850-B91E-EEE055284051}" dt="2020-06-08T20:48:03.230" v="130" actId="47"/>
        <pc:sldMkLst>
          <pc:docMk/>
          <pc:sldMk cId="4124063030" sldId="256"/>
        </pc:sldMkLst>
      </pc:sldChg>
      <pc:sldChg chg="del">
        <pc:chgData name="Jeremy" userId="c8bf3bd5-e6d4-4909-9022-29e6344e54fe" providerId="ADAL" clId="{FE018385-BCF3-4850-B91E-EEE055284051}" dt="2020-06-08T20:48:03.230" v="130" actId="47"/>
        <pc:sldMkLst>
          <pc:docMk/>
          <pc:sldMk cId="1726073673" sldId="257"/>
        </pc:sldMkLst>
      </pc:sldChg>
      <pc:sldChg chg="del">
        <pc:chgData name="Jeremy" userId="c8bf3bd5-e6d4-4909-9022-29e6344e54fe" providerId="ADAL" clId="{FE018385-BCF3-4850-B91E-EEE055284051}" dt="2020-06-08T20:48:03.230" v="130" actId="47"/>
        <pc:sldMkLst>
          <pc:docMk/>
          <pc:sldMk cId="1083476460" sldId="258"/>
        </pc:sldMkLst>
      </pc:sldChg>
      <pc:sldChg chg="modSp mod">
        <pc:chgData name="Jeremy" userId="c8bf3bd5-e6d4-4909-9022-29e6344e54fe" providerId="ADAL" clId="{FE018385-BCF3-4850-B91E-EEE055284051}" dt="2020-07-09T23:04:45.969" v="6493" actId="20577"/>
        <pc:sldMkLst>
          <pc:docMk/>
          <pc:sldMk cId="2983609237" sldId="259"/>
        </pc:sldMkLst>
        <pc:spChg chg="mod">
          <ac:chgData name="Jeremy" userId="c8bf3bd5-e6d4-4909-9022-29e6344e54fe" providerId="ADAL" clId="{FE018385-BCF3-4850-B91E-EEE055284051}" dt="2020-07-09T23:04:45.969" v="6493" actId="20577"/>
          <ac:spMkLst>
            <pc:docMk/>
            <pc:sldMk cId="2983609237" sldId="259"/>
            <ac:spMk id="2" creationId="{FC4FD203-1703-4B0A-A925-5B516F37C7B3}"/>
          </ac:spMkLst>
        </pc:spChg>
      </pc:sldChg>
      <pc:sldChg chg="addSp modSp mod">
        <pc:chgData name="Jeremy" userId="c8bf3bd5-e6d4-4909-9022-29e6344e54fe" providerId="ADAL" clId="{FE018385-BCF3-4850-B91E-EEE055284051}" dt="2020-06-08T19:59:22.643" v="76" actId="20577"/>
        <pc:sldMkLst>
          <pc:docMk/>
          <pc:sldMk cId="1904246224" sldId="272"/>
        </pc:sldMkLst>
        <pc:spChg chg="mod">
          <ac:chgData name="Jeremy" userId="c8bf3bd5-e6d4-4909-9022-29e6344e54fe" providerId="ADAL" clId="{FE018385-BCF3-4850-B91E-EEE055284051}" dt="2020-06-08T19:58:40.611" v="58" actId="20577"/>
          <ac:spMkLst>
            <pc:docMk/>
            <pc:sldMk cId="1904246224" sldId="272"/>
            <ac:spMk id="7" creationId="{E15E585F-9FE2-4B3F-887A-43ED25AA25E3}"/>
          </ac:spMkLst>
        </pc:spChg>
        <pc:spChg chg="mod">
          <ac:chgData name="Jeremy" userId="c8bf3bd5-e6d4-4909-9022-29e6344e54fe" providerId="ADAL" clId="{FE018385-BCF3-4850-B91E-EEE055284051}" dt="2020-06-08T19:58:38.087" v="56" actId="20577"/>
          <ac:spMkLst>
            <pc:docMk/>
            <pc:sldMk cId="1904246224" sldId="272"/>
            <ac:spMk id="8" creationId="{DA5978F5-5D25-4C1C-8BE6-F41CD98E751B}"/>
          </ac:spMkLst>
        </pc:spChg>
        <pc:spChg chg="add mod">
          <ac:chgData name="Jeremy" userId="c8bf3bd5-e6d4-4909-9022-29e6344e54fe" providerId="ADAL" clId="{FE018385-BCF3-4850-B91E-EEE055284051}" dt="2020-06-08T19:58:57.849" v="68" actId="313"/>
          <ac:spMkLst>
            <pc:docMk/>
            <pc:sldMk cId="1904246224" sldId="272"/>
            <ac:spMk id="12" creationId="{0159E55D-CD2F-486D-B063-EC81952AFD7E}"/>
          </ac:spMkLst>
        </pc:spChg>
        <pc:spChg chg="add mod">
          <ac:chgData name="Jeremy" userId="c8bf3bd5-e6d4-4909-9022-29e6344e54fe" providerId="ADAL" clId="{FE018385-BCF3-4850-B91E-EEE055284051}" dt="2020-06-08T19:59:22.643" v="76" actId="20577"/>
          <ac:spMkLst>
            <pc:docMk/>
            <pc:sldMk cId="1904246224" sldId="272"/>
            <ac:spMk id="14" creationId="{0B6F0382-75E3-42C6-965C-154D2DB4A348}"/>
          </ac:spMkLst>
        </pc:spChg>
      </pc:sldChg>
      <pc:sldChg chg="addSp delSp modSp mod">
        <pc:chgData name="Jeremy" userId="c8bf3bd5-e6d4-4909-9022-29e6344e54fe" providerId="ADAL" clId="{FE018385-BCF3-4850-B91E-EEE055284051}" dt="2020-06-08T19:59:49.891" v="107" actId="1036"/>
        <pc:sldMkLst>
          <pc:docMk/>
          <pc:sldMk cId="938654774" sldId="273"/>
        </pc:sldMkLst>
        <pc:spChg chg="del">
          <ac:chgData name="Jeremy" userId="c8bf3bd5-e6d4-4909-9022-29e6344e54fe" providerId="ADAL" clId="{FE018385-BCF3-4850-B91E-EEE055284051}" dt="2020-06-08T19:59:39.348" v="77" actId="478"/>
          <ac:spMkLst>
            <pc:docMk/>
            <pc:sldMk cId="938654774" sldId="273"/>
            <ac:spMk id="11" creationId="{46BF55E4-C2D8-4CED-B7DC-72DD69DD490B}"/>
          </ac:spMkLst>
        </pc:spChg>
        <pc:spChg chg="del">
          <ac:chgData name="Jeremy" userId="c8bf3bd5-e6d4-4909-9022-29e6344e54fe" providerId="ADAL" clId="{FE018385-BCF3-4850-B91E-EEE055284051}" dt="2020-06-08T19:59:39.348" v="77" actId="478"/>
          <ac:spMkLst>
            <pc:docMk/>
            <pc:sldMk cId="938654774" sldId="273"/>
            <ac:spMk id="12" creationId="{633B15E9-1F1F-48DA-B6AF-D52E46BBFE81}"/>
          </ac:spMkLst>
        </pc:spChg>
        <pc:spChg chg="add mod">
          <ac:chgData name="Jeremy" userId="c8bf3bd5-e6d4-4909-9022-29e6344e54fe" providerId="ADAL" clId="{FE018385-BCF3-4850-B91E-EEE055284051}" dt="2020-06-08T19:59:39.601" v="78"/>
          <ac:spMkLst>
            <pc:docMk/>
            <pc:sldMk cId="938654774" sldId="273"/>
            <ac:spMk id="15" creationId="{F328E003-61CC-430D-85D8-F523A63C42CC}"/>
          </ac:spMkLst>
        </pc:spChg>
        <pc:spChg chg="del">
          <ac:chgData name="Jeremy" userId="c8bf3bd5-e6d4-4909-9022-29e6344e54fe" providerId="ADAL" clId="{FE018385-BCF3-4850-B91E-EEE055284051}" dt="2020-06-08T19:59:39.348" v="77" actId="478"/>
          <ac:spMkLst>
            <pc:docMk/>
            <pc:sldMk cId="938654774" sldId="273"/>
            <ac:spMk id="19" creationId="{0E050B6C-580B-4410-AA59-98F9F98AC8AD}"/>
          </ac:spMkLst>
        </pc:spChg>
        <pc:spChg chg="add mod">
          <ac:chgData name="Jeremy" userId="c8bf3bd5-e6d4-4909-9022-29e6344e54fe" providerId="ADAL" clId="{FE018385-BCF3-4850-B91E-EEE055284051}" dt="2020-06-08T19:59:49.891" v="107" actId="1036"/>
          <ac:spMkLst>
            <pc:docMk/>
            <pc:sldMk cId="938654774" sldId="273"/>
            <ac:spMk id="20" creationId="{9A18FD2C-CD3C-4239-B86B-22E2043D5B13}"/>
          </ac:spMkLst>
        </pc:spChg>
        <pc:spChg chg="add mod">
          <ac:chgData name="Jeremy" userId="c8bf3bd5-e6d4-4909-9022-29e6344e54fe" providerId="ADAL" clId="{FE018385-BCF3-4850-B91E-EEE055284051}" dt="2020-06-08T19:59:39.601" v="78"/>
          <ac:spMkLst>
            <pc:docMk/>
            <pc:sldMk cId="938654774" sldId="273"/>
            <ac:spMk id="22" creationId="{8E3238A6-A947-45DB-8375-7094696FBF50}"/>
          </ac:spMkLst>
        </pc:spChg>
        <pc:spChg chg="add mod">
          <ac:chgData name="Jeremy" userId="c8bf3bd5-e6d4-4909-9022-29e6344e54fe" providerId="ADAL" clId="{FE018385-BCF3-4850-B91E-EEE055284051}" dt="2020-06-08T19:59:39.601" v="78"/>
          <ac:spMkLst>
            <pc:docMk/>
            <pc:sldMk cId="938654774" sldId="273"/>
            <ac:spMk id="23" creationId="{1298B927-6A52-4AFC-8617-EF6353F74129}"/>
          </ac:spMkLst>
        </pc:spChg>
        <pc:spChg chg="add mod">
          <ac:chgData name="Jeremy" userId="c8bf3bd5-e6d4-4909-9022-29e6344e54fe" providerId="ADAL" clId="{FE018385-BCF3-4850-B91E-EEE055284051}" dt="2020-06-08T19:59:39.601" v="78"/>
          <ac:spMkLst>
            <pc:docMk/>
            <pc:sldMk cId="938654774" sldId="273"/>
            <ac:spMk id="24" creationId="{1DFCD2AC-6D20-4DFB-8D23-F9413DA896F3}"/>
          </ac:spMkLst>
        </pc:spChg>
        <pc:picChg chg="del">
          <ac:chgData name="Jeremy" userId="c8bf3bd5-e6d4-4909-9022-29e6344e54fe" providerId="ADAL" clId="{FE018385-BCF3-4850-B91E-EEE055284051}" dt="2020-06-08T19:59:39.348" v="77" actId="478"/>
          <ac:picMkLst>
            <pc:docMk/>
            <pc:sldMk cId="938654774" sldId="273"/>
            <ac:picMk id="18" creationId="{B1E072B1-4915-475C-B547-D9A7A5CBA559}"/>
          </ac:picMkLst>
        </pc:picChg>
        <pc:picChg chg="add mod">
          <ac:chgData name="Jeremy" userId="c8bf3bd5-e6d4-4909-9022-29e6344e54fe" providerId="ADAL" clId="{FE018385-BCF3-4850-B91E-EEE055284051}" dt="2020-06-08T19:59:39.601" v="78"/>
          <ac:picMkLst>
            <pc:docMk/>
            <pc:sldMk cId="938654774" sldId="273"/>
            <ac:picMk id="21" creationId="{59FBDE0A-C09A-45B1-8BDA-55E977E9E971}"/>
          </ac:picMkLst>
        </pc:picChg>
        <pc:cxnChg chg="del">
          <ac:chgData name="Jeremy" userId="c8bf3bd5-e6d4-4909-9022-29e6344e54fe" providerId="ADAL" clId="{FE018385-BCF3-4850-B91E-EEE055284051}" dt="2020-06-08T19:59:39.348" v="77" actId="478"/>
          <ac:cxnSpMkLst>
            <pc:docMk/>
            <pc:sldMk cId="938654774" sldId="273"/>
            <ac:cxnSpMk id="9" creationId="{FD0BA9D9-29BD-40A1-BB69-76FB63656EE3}"/>
          </ac:cxnSpMkLst>
        </pc:cxnChg>
        <pc:cxnChg chg="del">
          <ac:chgData name="Jeremy" userId="c8bf3bd5-e6d4-4909-9022-29e6344e54fe" providerId="ADAL" clId="{FE018385-BCF3-4850-B91E-EEE055284051}" dt="2020-06-08T19:59:39.348" v="77" actId="478"/>
          <ac:cxnSpMkLst>
            <pc:docMk/>
            <pc:sldMk cId="938654774" sldId="273"/>
            <ac:cxnSpMk id="10" creationId="{AEFF2BEF-666B-4EAA-B6C1-DE0F5940B662}"/>
          </ac:cxnSpMkLst>
        </pc:cxnChg>
        <pc:cxnChg chg="add mod">
          <ac:chgData name="Jeremy" userId="c8bf3bd5-e6d4-4909-9022-29e6344e54fe" providerId="ADAL" clId="{FE018385-BCF3-4850-B91E-EEE055284051}" dt="2020-06-08T19:59:39.601" v="78"/>
          <ac:cxnSpMkLst>
            <pc:docMk/>
            <pc:sldMk cId="938654774" sldId="273"/>
            <ac:cxnSpMk id="13" creationId="{AF1BEC43-C672-4A1B-A57F-6A36CF6878F1}"/>
          </ac:cxnSpMkLst>
        </pc:cxnChg>
        <pc:cxnChg chg="add mod">
          <ac:chgData name="Jeremy" userId="c8bf3bd5-e6d4-4909-9022-29e6344e54fe" providerId="ADAL" clId="{FE018385-BCF3-4850-B91E-EEE055284051}" dt="2020-06-08T19:59:49.891" v="107" actId="1036"/>
          <ac:cxnSpMkLst>
            <pc:docMk/>
            <pc:sldMk cId="938654774" sldId="273"/>
            <ac:cxnSpMk id="14" creationId="{A1434020-6592-40BE-880A-D38F24644417}"/>
          </ac:cxnSpMkLst>
        </pc:cxnChg>
      </pc:sldChg>
      <pc:sldChg chg="modSp mod">
        <pc:chgData name="Jeremy" userId="c8bf3bd5-e6d4-4909-9022-29e6344e54fe" providerId="ADAL" clId="{FE018385-BCF3-4850-B91E-EEE055284051}" dt="2020-06-24T21:44:46.328" v="6467" actId="20577"/>
        <pc:sldMkLst>
          <pc:docMk/>
          <pc:sldMk cId="180066825" sldId="277"/>
        </pc:sldMkLst>
        <pc:spChg chg="mod">
          <ac:chgData name="Jeremy" userId="c8bf3bd5-e6d4-4909-9022-29e6344e54fe" providerId="ADAL" clId="{FE018385-BCF3-4850-B91E-EEE055284051}" dt="2020-06-24T21:44:46.328" v="6467" actId="20577"/>
          <ac:spMkLst>
            <pc:docMk/>
            <pc:sldMk cId="180066825" sldId="277"/>
            <ac:spMk id="22" creationId="{5A17C49F-5236-4004-85AA-110D07F276AF}"/>
          </ac:spMkLst>
        </pc:spChg>
      </pc:sldChg>
      <pc:sldChg chg="addSp delSp mod">
        <pc:chgData name="Jeremy" userId="c8bf3bd5-e6d4-4909-9022-29e6344e54fe" providerId="ADAL" clId="{FE018385-BCF3-4850-B91E-EEE055284051}" dt="2020-07-24T18:19:18.329" v="6967" actId="22"/>
        <pc:sldMkLst>
          <pc:docMk/>
          <pc:sldMk cId="1626918427" sldId="296"/>
        </pc:sldMkLst>
        <pc:picChg chg="add del">
          <ac:chgData name="Jeremy" userId="c8bf3bd5-e6d4-4909-9022-29e6344e54fe" providerId="ADAL" clId="{FE018385-BCF3-4850-B91E-EEE055284051}" dt="2020-07-24T18:19:18.329" v="6967" actId="22"/>
          <ac:picMkLst>
            <pc:docMk/>
            <pc:sldMk cId="1626918427" sldId="296"/>
            <ac:picMk id="5" creationId="{118160AD-821F-4194-8797-A0789E8C9E5F}"/>
          </ac:picMkLst>
        </pc:picChg>
      </pc:sldChg>
      <pc:sldChg chg="modSp mod">
        <pc:chgData name="Jeremy" userId="c8bf3bd5-e6d4-4909-9022-29e6344e54fe" providerId="ADAL" clId="{FE018385-BCF3-4850-B91E-EEE055284051}" dt="2020-06-08T19:56:48.326" v="1" actId="20577"/>
        <pc:sldMkLst>
          <pc:docMk/>
          <pc:sldMk cId="887876272" sldId="394"/>
        </pc:sldMkLst>
        <pc:spChg chg="mod">
          <ac:chgData name="Jeremy" userId="c8bf3bd5-e6d4-4909-9022-29e6344e54fe" providerId="ADAL" clId="{FE018385-BCF3-4850-B91E-EEE055284051}" dt="2020-06-08T19:56:48.326" v="1" actId="20577"/>
          <ac:spMkLst>
            <pc:docMk/>
            <pc:sldMk cId="887876272" sldId="394"/>
            <ac:spMk id="8" creationId="{E4E0BC8A-ECD1-4DA3-B960-B78433ED4E3F}"/>
          </ac:spMkLst>
        </pc:spChg>
      </pc:sldChg>
      <pc:sldChg chg="modSp mod">
        <pc:chgData name="Jeremy" userId="c8bf3bd5-e6d4-4909-9022-29e6344e54fe" providerId="ADAL" clId="{FE018385-BCF3-4850-B91E-EEE055284051}" dt="2020-07-09T23:30:03.544" v="6500" actId="20577"/>
        <pc:sldMkLst>
          <pc:docMk/>
          <pc:sldMk cId="3183438910" sldId="395"/>
        </pc:sldMkLst>
        <pc:spChg chg="mod">
          <ac:chgData name="Jeremy" userId="c8bf3bd5-e6d4-4909-9022-29e6344e54fe" providerId="ADAL" clId="{FE018385-BCF3-4850-B91E-EEE055284051}" dt="2020-07-09T23:30:03.544" v="6500" actId="20577"/>
          <ac:spMkLst>
            <pc:docMk/>
            <pc:sldMk cId="3183438910" sldId="395"/>
            <ac:spMk id="6" creationId="{6C4743ED-50CA-4FE7-89C4-305B81A7259A}"/>
          </ac:spMkLst>
        </pc:spChg>
      </pc:sldChg>
      <pc:sldChg chg="modSp mod">
        <pc:chgData name="Jeremy" userId="c8bf3bd5-e6d4-4909-9022-29e6344e54fe" providerId="ADAL" clId="{FE018385-BCF3-4850-B91E-EEE055284051}" dt="2020-07-09T23:30:17.014" v="6501"/>
        <pc:sldMkLst>
          <pc:docMk/>
          <pc:sldMk cId="1598249359" sldId="397"/>
        </pc:sldMkLst>
        <pc:spChg chg="mod">
          <ac:chgData name="Jeremy" userId="c8bf3bd5-e6d4-4909-9022-29e6344e54fe" providerId="ADAL" clId="{FE018385-BCF3-4850-B91E-EEE055284051}" dt="2020-07-09T23:30:17.014" v="6501"/>
          <ac:spMkLst>
            <pc:docMk/>
            <pc:sldMk cId="1598249359" sldId="397"/>
            <ac:spMk id="17" creationId="{97122794-6CA5-435D-8BD2-B5BC217F4FFF}"/>
          </ac:spMkLst>
        </pc:spChg>
      </pc:sldChg>
      <pc:sldChg chg="ord">
        <pc:chgData name="Jeremy" userId="c8bf3bd5-e6d4-4909-9022-29e6344e54fe" providerId="ADAL" clId="{FE018385-BCF3-4850-B91E-EEE055284051}" dt="2020-06-08T19:57:09.161" v="3"/>
        <pc:sldMkLst>
          <pc:docMk/>
          <pc:sldMk cId="1609455693" sldId="398"/>
        </pc:sldMkLst>
      </pc:sldChg>
      <pc:sldChg chg="addSp delSp modSp add mod">
        <pc:chgData name="Jeremy" userId="c8bf3bd5-e6d4-4909-9022-29e6344e54fe" providerId="ADAL" clId="{FE018385-BCF3-4850-B91E-EEE055284051}" dt="2020-06-25T19:15:01.153" v="6481" actId="20577"/>
        <pc:sldMkLst>
          <pc:docMk/>
          <pc:sldMk cId="745194992" sldId="399"/>
        </pc:sldMkLst>
        <pc:spChg chg="add mod">
          <ac:chgData name="Jeremy" userId="c8bf3bd5-e6d4-4909-9022-29e6344e54fe" providerId="ADAL" clId="{FE018385-BCF3-4850-B91E-EEE055284051}" dt="2020-06-08T20:28:31.335" v="128" actId="1076"/>
          <ac:spMkLst>
            <pc:docMk/>
            <pc:sldMk cId="745194992" sldId="399"/>
            <ac:spMk id="3" creationId="{53F81D35-F369-40F3-A7E4-5769F5884D95}"/>
          </ac:spMkLst>
        </pc:spChg>
        <pc:spChg chg="del">
          <ac:chgData name="Jeremy" userId="c8bf3bd5-e6d4-4909-9022-29e6344e54fe" providerId="ADAL" clId="{FE018385-BCF3-4850-B91E-EEE055284051}" dt="2020-06-08T20:26:58.147" v="109" actId="478"/>
          <ac:spMkLst>
            <pc:docMk/>
            <pc:sldMk cId="745194992" sldId="399"/>
            <ac:spMk id="4" creationId="{0AE12F2E-90A7-4D34-9490-541478E9F6B9}"/>
          </ac:spMkLst>
        </pc:spChg>
        <pc:spChg chg="del">
          <ac:chgData name="Jeremy" userId="c8bf3bd5-e6d4-4909-9022-29e6344e54fe" providerId="ADAL" clId="{FE018385-BCF3-4850-B91E-EEE055284051}" dt="2020-06-08T20:26:58.147" v="109" actId="478"/>
          <ac:spMkLst>
            <pc:docMk/>
            <pc:sldMk cId="745194992" sldId="399"/>
            <ac:spMk id="5" creationId="{39F48859-9A02-4FCA-8FD9-F17D1702A69B}"/>
          </ac:spMkLst>
        </pc:spChg>
        <pc:spChg chg="del">
          <ac:chgData name="Jeremy" userId="c8bf3bd5-e6d4-4909-9022-29e6344e54fe" providerId="ADAL" clId="{FE018385-BCF3-4850-B91E-EEE055284051}" dt="2020-06-08T20:26:58.147" v="109" actId="478"/>
          <ac:spMkLst>
            <pc:docMk/>
            <pc:sldMk cId="745194992" sldId="399"/>
            <ac:spMk id="9" creationId="{9234ED14-6204-4FF7-996B-AC994E7BDF1F}"/>
          </ac:spMkLst>
        </pc:spChg>
        <pc:spChg chg="del">
          <ac:chgData name="Jeremy" userId="c8bf3bd5-e6d4-4909-9022-29e6344e54fe" providerId="ADAL" clId="{FE018385-BCF3-4850-B91E-EEE055284051}" dt="2020-06-08T20:27:29.386" v="115" actId="478"/>
          <ac:spMkLst>
            <pc:docMk/>
            <pc:sldMk cId="745194992" sldId="399"/>
            <ac:spMk id="10" creationId="{59877CCB-969E-4CDA-84E2-A921F9E127B5}"/>
          </ac:spMkLst>
        </pc:spChg>
        <pc:spChg chg="del">
          <ac:chgData name="Jeremy" userId="c8bf3bd5-e6d4-4909-9022-29e6344e54fe" providerId="ADAL" clId="{FE018385-BCF3-4850-B91E-EEE055284051}" dt="2020-06-08T20:27:29.386" v="115" actId="478"/>
          <ac:spMkLst>
            <pc:docMk/>
            <pc:sldMk cId="745194992" sldId="399"/>
            <ac:spMk id="11" creationId="{30E6C6F1-1826-4513-9870-EB4D4D751F44}"/>
          </ac:spMkLst>
        </pc:spChg>
        <pc:spChg chg="add mod">
          <ac:chgData name="Jeremy" userId="c8bf3bd5-e6d4-4909-9022-29e6344e54fe" providerId="ADAL" clId="{FE018385-BCF3-4850-B91E-EEE055284051}" dt="2020-06-25T19:15:01.153" v="6481" actId="20577"/>
          <ac:spMkLst>
            <pc:docMk/>
            <pc:sldMk cId="745194992" sldId="399"/>
            <ac:spMk id="13" creationId="{38AA3F80-BD22-49E5-A04C-D25B615272BF}"/>
          </ac:spMkLst>
        </pc:spChg>
        <pc:spChg chg="mod">
          <ac:chgData name="Jeremy" userId="c8bf3bd5-e6d4-4909-9022-29e6344e54fe" providerId="ADAL" clId="{FE018385-BCF3-4850-B91E-EEE055284051}" dt="2020-06-08T20:30:07.692" v="129"/>
          <ac:spMkLst>
            <pc:docMk/>
            <pc:sldMk cId="745194992" sldId="399"/>
            <ac:spMk id="78" creationId="{D2E182D9-A356-4F52-85D5-F4123BFB3757}"/>
          </ac:spMkLst>
        </pc:spChg>
        <pc:spChg chg="del">
          <ac:chgData name="Jeremy" userId="c8bf3bd5-e6d4-4909-9022-29e6344e54fe" providerId="ADAL" clId="{FE018385-BCF3-4850-B91E-EEE055284051}" dt="2020-06-08T20:26:58.147" v="109" actId="478"/>
          <ac:spMkLst>
            <pc:docMk/>
            <pc:sldMk cId="745194992" sldId="399"/>
            <ac:spMk id="80" creationId="{2187FAC1-DD20-4C3D-AB95-85908C7C149F}"/>
          </ac:spMkLst>
        </pc:spChg>
        <pc:picChg chg="del">
          <ac:chgData name="Jeremy" userId="c8bf3bd5-e6d4-4909-9022-29e6344e54fe" providerId="ADAL" clId="{FE018385-BCF3-4850-B91E-EEE055284051}" dt="2020-06-08T20:27:21.401" v="113" actId="478"/>
          <ac:picMkLst>
            <pc:docMk/>
            <pc:sldMk cId="745194992" sldId="399"/>
            <ac:picMk id="2" creationId="{82A8BD88-5DC5-474A-9D75-8D87C829C411}"/>
          </ac:picMkLst>
        </pc:picChg>
        <pc:picChg chg="add mod">
          <ac:chgData name="Jeremy" userId="c8bf3bd5-e6d4-4909-9022-29e6344e54fe" providerId="ADAL" clId="{FE018385-BCF3-4850-B91E-EEE055284051}" dt="2020-06-08T20:27:40.102" v="118" actId="1076"/>
          <ac:picMkLst>
            <pc:docMk/>
            <pc:sldMk cId="745194992" sldId="399"/>
            <ac:picMk id="12" creationId="{283B309B-7914-4089-AB4F-F270234C7E3C}"/>
          </ac:picMkLst>
        </pc:picChg>
      </pc:sldChg>
      <pc:sldChg chg="modSp add mod ord">
        <pc:chgData name="Jeremy" userId="c8bf3bd5-e6d4-4909-9022-29e6344e54fe" providerId="ADAL" clId="{FE018385-BCF3-4850-B91E-EEE055284051}" dt="2020-06-24T22:10:09.039" v="6479" actId="6549"/>
        <pc:sldMkLst>
          <pc:docMk/>
          <pc:sldMk cId="1345998516" sldId="400"/>
        </pc:sldMkLst>
        <pc:spChg chg="mod">
          <ac:chgData name="Jeremy" userId="c8bf3bd5-e6d4-4909-9022-29e6344e54fe" providerId="ADAL" clId="{FE018385-BCF3-4850-B91E-EEE055284051}" dt="2020-06-24T22:09:34.416" v="6476" actId="20577"/>
          <ac:spMkLst>
            <pc:docMk/>
            <pc:sldMk cId="1345998516" sldId="400"/>
            <ac:spMk id="2" creationId="{FE3CC4DA-0553-4883-97BF-B53840CB6F23}"/>
          </ac:spMkLst>
        </pc:spChg>
        <pc:spChg chg="mod">
          <ac:chgData name="Jeremy" userId="c8bf3bd5-e6d4-4909-9022-29e6344e54fe" providerId="ADAL" clId="{FE018385-BCF3-4850-B91E-EEE055284051}" dt="2020-06-24T22:10:09.039" v="6479" actId="6549"/>
          <ac:spMkLst>
            <pc:docMk/>
            <pc:sldMk cId="1345998516" sldId="400"/>
            <ac:spMk id="6" creationId="{6C4743ED-50CA-4FE7-89C4-305B81A7259A}"/>
          </ac:spMkLst>
        </pc:spChg>
      </pc:sldChg>
      <pc:sldChg chg="addSp delSp modSp add mod">
        <pc:chgData name="Jeremy" userId="c8bf3bd5-e6d4-4909-9022-29e6344e54fe" providerId="ADAL" clId="{FE018385-BCF3-4850-B91E-EEE055284051}" dt="2020-06-08T21:30:54.696" v="4100" actId="20577"/>
        <pc:sldMkLst>
          <pc:docMk/>
          <pc:sldMk cId="2953930496" sldId="401"/>
        </pc:sldMkLst>
        <pc:spChg chg="add mod ord">
          <ac:chgData name="Jeremy" userId="c8bf3bd5-e6d4-4909-9022-29e6344e54fe" providerId="ADAL" clId="{FE018385-BCF3-4850-B91E-EEE055284051}" dt="2020-06-08T21:30:43.077" v="4095" actId="1076"/>
          <ac:spMkLst>
            <pc:docMk/>
            <pc:sldMk cId="2953930496" sldId="401"/>
            <ac:spMk id="3" creationId="{225BABED-9972-4096-AAEB-C2567717A7FA}"/>
          </ac:spMkLst>
        </pc:spChg>
        <pc:spChg chg="add del mod">
          <ac:chgData name="Jeremy" userId="c8bf3bd5-e6d4-4909-9022-29e6344e54fe" providerId="ADAL" clId="{FE018385-BCF3-4850-B91E-EEE055284051}" dt="2020-06-08T21:30:51.830" v="4099" actId="5793"/>
          <ac:spMkLst>
            <pc:docMk/>
            <pc:sldMk cId="2953930496" sldId="401"/>
            <ac:spMk id="4" creationId="{0AE12F2E-90A7-4D34-9490-541478E9F6B9}"/>
          </ac:spMkLst>
        </pc:spChg>
        <pc:spChg chg="add del mod">
          <ac:chgData name="Jeremy" userId="c8bf3bd5-e6d4-4909-9022-29e6344e54fe" providerId="ADAL" clId="{FE018385-BCF3-4850-B91E-EEE055284051}" dt="2020-06-08T21:30:54.696" v="4100" actId="20577"/>
          <ac:spMkLst>
            <pc:docMk/>
            <pc:sldMk cId="2953930496" sldId="401"/>
            <ac:spMk id="5" creationId="{39F48859-9A02-4FCA-8FD9-F17D1702A69B}"/>
          </ac:spMkLst>
        </pc:spChg>
        <pc:spChg chg="del mod">
          <ac:chgData name="Jeremy" userId="c8bf3bd5-e6d4-4909-9022-29e6344e54fe" providerId="ADAL" clId="{FE018385-BCF3-4850-B91E-EEE055284051}" dt="2020-06-08T21:18:26.180" v="3502" actId="478"/>
          <ac:spMkLst>
            <pc:docMk/>
            <pc:sldMk cId="2953930496" sldId="401"/>
            <ac:spMk id="9" creationId="{9234ED14-6204-4FF7-996B-AC994E7BDF1F}"/>
          </ac:spMkLst>
        </pc:spChg>
        <pc:spChg chg="del">
          <ac:chgData name="Jeremy" userId="c8bf3bd5-e6d4-4909-9022-29e6344e54fe" providerId="ADAL" clId="{FE018385-BCF3-4850-B91E-EEE055284051}" dt="2020-06-08T21:18:03.678" v="3489" actId="478"/>
          <ac:spMkLst>
            <pc:docMk/>
            <pc:sldMk cId="2953930496" sldId="401"/>
            <ac:spMk id="10" creationId="{59877CCB-969E-4CDA-84E2-A921F9E127B5}"/>
          </ac:spMkLst>
        </pc:spChg>
        <pc:spChg chg="del">
          <ac:chgData name="Jeremy" userId="c8bf3bd5-e6d4-4909-9022-29e6344e54fe" providerId="ADAL" clId="{FE018385-BCF3-4850-B91E-EEE055284051}" dt="2020-06-08T21:18:03.678" v="3489" actId="478"/>
          <ac:spMkLst>
            <pc:docMk/>
            <pc:sldMk cId="2953930496" sldId="401"/>
            <ac:spMk id="11" creationId="{30E6C6F1-1826-4513-9870-EB4D4D751F44}"/>
          </ac:spMkLst>
        </pc:spChg>
        <pc:spChg chg="add mod">
          <ac:chgData name="Jeremy" userId="c8bf3bd5-e6d4-4909-9022-29e6344e54fe" providerId="ADAL" clId="{FE018385-BCF3-4850-B91E-EEE055284051}" dt="2020-06-08T21:17:43.816" v="3487" actId="20577"/>
          <ac:spMkLst>
            <pc:docMk/>
            <pc:sldMk cId="2953930496" sldId="401"/>
            <ac:spMk id="12" creationId="{80A22EEC-B123-4574-81D9-EEBE67CACFCB}"/>
          </ac:spMkLst>
        </pc:spChg>
        <pc:spChg chg="add del mod">
          <ac:chgData name="Jeremy" userId="c8bf3bd5-e6d4-4909-9022-29e6344e54fe" providerId="ADAL" clId="{FE018385-BCF3-4850-B91E-EEE055284051}" dt="2020-06-08T21:30:43.077" v="4095" actId="1076"/>
          <ac:spMkLst>
            <pc:docMk/>
            <pc:sldMk cId="2953930496" sldId="401"/>
            <ac:spMk id="13" creationId="{F62E7727-2FB7-4184-91D8-DA24BD81AAEF}"/>
          </ac:spMkLst>
        </pc:spChg>
        <pc:spChg chg="add del mod">
          <ac:chgData name="Jeremy" userId="c8bf3bd5-e6d4-4909-9022-29e6344e54fe" providerId="ADAL" clId="{FE018385-BCF3-4850-B91E-EEE055284051}" dt="2020-06-08T21:30:43.077" v="4095" actId="1076"/>
          <ac:spMkLst>
            <pc:docMk/>
            <pc:sldMk cId="2953930496" sldId="401"/>
            <ac:spMk id="14" creationId="{5F3C4D0F-F19C-4013-B6F1-8F8B94477F73}"/>
          </ac:spMkLst>
        </pc:spChg>
        <pc:spChg chg="add mod ord">
          <ac:chgData name="Jeremy" userId="c8bf3bd5-e6d4-4909-9022-29e6344e54fe" providerId="ADAL" clId="{FE018385-BCF3-4850-B91E-EEE055284051}" dt="2020-06-08T21:30:43.077" v="4095" actId="1076"/>
          <ac:spMkLst>
            <pc:docMk/>
            <pc:sldMk cId="2953930496" sldId="401"/>
            <ac:spMk id="15" creationId="{9C5A0925-CE58-40EC-9F34-AF5BE3FCB119}"/>
          </ac:spMkLst>
        </pc:spChg>
        <pc:spChg chg="add mod">
          <ac:chgData name="Jeremy" userId="c8bf3bd5-e6d4-4909-9022-29e6344e54fe" providerId="ADAL" clId="{FE018385-BCF3-4850-B91E-EEE055284051}" dt="2020-06-08T21:25:52.727" v="3921" actId="20577"/>
          <ac:spMkLst>
            <pc:docMk/>
            <pc:sldMk cId="2953930496" sldId="401"/>
            <ac:spMk id="16" creationId="{D89BDA48-8E6D-4FA5-AEB5-86C6FA48FB62}"/>
          </ac:spMkLst>
        </pc:spChg>
        <pc:spChg chg="del mod">
          <ac:chgData name="Jeremy" userId="c8bf3bd5-e6d4-4909-9022-29e6344e54fe" providerId="ADAL" clId="{FE018385-BCF3-4850-B91E-EEE055284051}" dt="2020-06-08T21:17:31.006" v="3457" actId="478"/>
          <ac:spMkLst>
            <pc:docMk/>
            <pc:sldMk cId="2953930496" sldId="401"/>
            <ac:spMk id="78" creationId="{D2E182D9-A356-4F52-85D5-F4123BFB3757}"/>
          </ac:spMkLst>
        </pc:spChg>
        <pc:spChg chg="del mod">
          <ac:chgData name="Jeremy" userId="c8bf3bd5-e6d4-4909-9022-29e6344e54fe" providerId="ADAL" clId="{FE018385-BCF3-4850-B91E-EEE055284051}" dt="2020-06-08T21:18:29.863" v="3504" actId="478"/>
          <ac:spMkLst>
            <pc:docMk/>
            <pc:sldMk cId="2953930496" sldId="401"/>
            <ac:spMk id="80" creationId="{2187FAC1-DD20-4C3D-AB95-85908C7C149F}"/>
          </ac:spMkLst>
        </pc:spChg>
        <pc:picChg chg="del">
          <ac:chgData name="Jeremy" userId="c8bf3bd5-e6d4-4909-9022-29e6344e54fe" providerId="ADAL" clId="{FE018385-BCF3-4850-B91E-EEE055284051}" dt="2020-06-08T21:18:01.126" v="3488" actId="478"/>
          <ac:picMkLst>
            <pc:docMk/>
            <pc:sldMk cId="2953930496" sldId="401"/>
            <ac:picMk id="2" creationId="{82A8BD88-5DC5-474A-9D75-8D87C829C411}"/>
          </ac:picMkLst>
        </pc:picChg>
      </pc:sldChg>
      <pc:sldChg chg="addSp delSp modSp add mod">
        <pc:chgData name="Jeremy" userId="c8bf3bd5-e6d4-4909-9022-29e6344e54fe" providerId="ADAL" clId="{FE018385-BCF3-4850-B91E-EEE055284051}" dt="2020-06-22T14:58:18.898" v="5313" actId="14100"/>
        <pc:sldMkLst>
          <pc:docMk/>
          <pc:sldMk cId="151447906" sldId="402"/>
        </pc:sldMkLst>
        <pc:spChg chg="add del">
          <ac:chgData name="Jeremy" userId="c8bf3bd5-e6d4-4909-9022-29e6344e54fe" providerId="ADAL" clId="{FE018385-BCF3-4850-B91E-EEE055284051}" dt="2020-06-22T14:43:41.204" v="4199" actId="478"/>
          <ac:spMkLst>
            <pc:docMk/>
            <pc:sldMk cId="151447906" sldId="402"/>
            <ac:spMk id="3" creationId="{225BABED-9972-4096-AAEB-C2567717A7FA}"/>
          </ac:spMkLst>
        </pc:spChg>
        <pc:spChg chg="add del">
          <ac:chgData name="Jeremy" userId="c8bf3bd5-e6d4-4909-9022-29e6344e54fe" providerId="ADAL" clId="{FE018385-BCF3-4850-B91E-EEE055284051}" dt="2020-06-22T14:43:26.736" v="4196" actId="478"/>
          <ac:spMkLst>
            <pc:docMk/>
            <pc:sldMk cId="151447906" sldId="402"/>
            <ac:spMk id="4" creationId="{0AE12F2E-90A7-4D34-9490-541478E9F6B9}"/>
          </ac:spMkLst>
        </pc:spChg>
        <pc:spChg chg="add del">
          <ac:chgData name="Jeremy" userId="c8bf3bd5-e6d4-4909-9022-29e6344e54fe" providerId="ADAL" clId="{FE018385-BCF3-4850-B91E-EEE055284051}" dt="2020-06-22T14:43:26.736" v="4196" actId="478"/>
          <ac:spMkLst>
            <pc:docMk/>
            <pc:sldMk cId="151447906" sldId="402"/>
            <ac:spMk id="5" creationId="{39F48859-9A02-4FCA-8FD9-F17D1702A69B}"/>
          </ac:spMkLst>
        </pc:spChg>
        <pc:spChg chg="add del mod">
          <ac:chgData name="Jeremy" userId="c8bf3bd5-e6d4-4909-9022-29e6344e54fe" providerId="ADAL" clId="{FE018385-BCF3-4850-B91E-EEE055284051}" dt="2020-06-22T14:43:17.827" v="4194"/>
          <ac:spMkLst>
            <pc:docMk/>
            <pc:sldMk cId="151447906" sldId="402"/>
            <ac:spMk id="11" creationId="{B48DFD3A-93BB-4DA7-9723-173C3C40AF0E}"/>
          </ac:spMkLst>
        </pc:spChg>
        <pc:spChg chg="mod">
          <ac:chgData name="Jeremy" userId="c8bf3bd5-e6d4-4909-9022-29e6344e54fe" providerId="ADAL" clId="{FE018385-BCF3-4850-B91E-EEE055284051}" dt="2020-06-22T14:41:32.577" v="4126" actId="5793"/>
          <ac:spMkLst>
            <pc:docMk/>
            <pc:sldMk cId="151447906" sldId="402"/>
            <ac:spMk id="12" creationId="{80A22EEC-B123-4574-81D9-EEBE67CACFCB}"/>
          </ac:spMkLst>
        </pc:spChg>
        <pc:spChg chg="add del mod">
          <ac:chgData name="Jeremy" userId="c8bf3bd5-e6d4-4909-9022-29e6344e54fe" providerId="ADAL" clId="{FE018385-BCF3-4850-B91E-EEE055284051}" dt="2020-06-22T14:43:26.736" v="4196" actId="478"/>
          <ac:spMkLst>
            <pc:docMk/>
            <pc:sldMk cId="151447906" sldId="402"/>
            <ac:spMk id="13" creationId="{F62E7727-2FB7-4184-91D8-DA24BD81AAEF}"/>
          </ac:spMkLst>
        </pc:spChg>
        <pc:spChg chg="add del">
          <ac:chgData name="Jeremy" userId="c8bf3bd5-e6d4-4909-9022-29e6344e54fe" providerId="ADAL" clId="{FE018385-BCF3-4850-B91E-EEE055284051}" dt="2020-06-22T14:43:26.736" v="4196" actId="478"/>
          <ac:spMkLst>
            <pc:docMk/>
            <pc:sldMk cId="151447906" sldId="402"/>
            <ac:spMk id="14" creationId="{5F3C4D0F-F19C-4013-B6F1-8F8B94477F73}"/>
          </ac:spMkLst>
        </pc:spChg>
        <pc:spChg chg="add del mod">
          <ac:chgData name="Jeremy" userId="c8bf3bd5-e6d4-4909-9022-29e6344e54fe" providerId="ADAL" clId="{FE018385-BCF3-4850-B91E-EEE055284051}" dt="2020-06-22T14:58:15.789" v="5312" actId="14100"/>
          <ac:spMkLst>
            <pc:docMk/>
            <pc:sldMk cId="151447906" sldId="402"/>
            <ac:spMk id="15" creationId="{9C5A0925-CE58-40EC-9F34-AF5BE3FCB119}"/>
          </ac:spMkLst>
        </pc:spChg>
        <pc:spChg chg="mod">
          <ac:chgData name="Jeremy" userId="c8bf3bd5-e6d4-4909-9022-29e6344e54fe" providerId="ADAL" clId="{FE018385-BCF3-4850-B91E-EEE055284051}" dt="2020-06-22T14:44:28.399" v="4360" actId="20577"/>
          <ac:spMkLst>
            <pc:docMk/>
            <pc:sldMk cId="151447906" sldId="402"/>
            <ac:spMk id="16" creationId="{D89BDA48-8E6D-4FA5-AEB5-86C6FA48FB62}"/>
          </ac:spMkLst>
        </pc:spChg>
        <pc:spChg chg="add mod">
          <ac:chgData name="Jeremy" userId="c8bf3bd5-e6d4-4909-9022-29e6344e54fe" providerId="ADAL" clId="{FE018385-BCF3-4850-B91E-EEE055284051}" dt="2020-06-22T14:46:07.892" v="4719" actId="20577"/>
          <ac:spMkLst>
            <pc:docMk/>
            <pc:sldMk cId="151447906" sldId="402"/>
            <ac:spMk id="17" creationId="{E5062892-F311-447D-A208-B655D7A770F6}"/>
          </ac:spMkLst>
        </pc:spChg>
        <pc:spChg chg="add del mod">
          <ac:chgData name="Jeremy" userId="c8bf3bd5-e6d4-4909-9022-29e6344e54fe" providerId="ADAL" clId="{FE018385-BCF3-4850-B91E-EEE055284051}" dt="2020-06-22T14:56:29.393" v="4860" actId="47"/>
          <ac:spMkLst>
            <pc:docMk/>
            <pc:sldMk cId="151447906" sldId="402"/>
            <ac:spMk id="18" creationId="{60F4D4A7-70FD-48BD-8E74-2D7F1DC4660D}"/>
          </ac:spMkLst>
        </pc:spChg>
        <pc:spChg chg="add del mod">
          <ac:chgData name="Jeremy" userId="c8bf3bd5-e6d4-4909-9022-29e6344e54fe" providerId="ADAL" clId="{FE018385-BCF3-4850-B91E-EEE055284051}" dt="2020-06-22T14:58:18.898" v="5313" actId="14100"/>
          <ac:spMkLst>
            <pc:docMk/>
            <pc:sldMk cId="151447906" sldId="402"/>
            <ac:spMk id="19" creationId="{5B1FD85A-CE6B-4D39-81D1-80870A794DE2}"/>
          </ac:spMkLst>
        </pc:spChg>
      </pc:sldChg>
      <pc:sldChg chg="new del">
        <pc:chgData name="Jeremy" userId="c8bf3bd5-e6d4-4909-9022-29e6344e54fe" providerId="ADAL" clId="{FE018385-BCF3-4850-B91E-EEE055284051}" dt="2020-06-22T14:40:57.945" v="4102" actId="680"/>
        <pc:sldMkLst>
          <pc:docMk/>
          <pc:sldMk cId="4080419794" sldId="402"/>
        </pc:sldMkLst>
      </pc:sldChg>
      <pc:sldChg chg="addSp delSp modSp add mod">
        <pc:chgData name="Jeremy" userId="c8bf3bd5-e6d4-4909-9022-29e6344e54fe" providerId="ADAL" clId="{FE018385-BCF3-4850-B91E-EEE055284051}" dt="2020-06-24T16:37:24.018" v="5329" actId="1076"/>
        <pc:sldMkLst>
          <pc:docMk/>
          <pc:sldMk cId="682074629" sldId="403"/>
        </pc:sldMkLst>
        <pc:spChg chg="mod">
          <ac:chgData name="Jeremy" userId="c8bf3bd5-e6d4-4909-9022-29e6344e54fe" providerId="ADAL" clId="{FE018385-BCF3-4850-B91E-EEE055284051}" dt="2020-06-24T16:36:43.453" v="5323" actId="20577"/>
          <ac:spMkLst>
            <pc:docMk/>
            <pc:sldMk cId="682074629" sldId="403"/>
            <ac:spMk id="2" creationId="{FE3CC4DA-0553-4883-97BF-B53840CB6F23}"/>
          </ac:spMkLst>
        </pc:spChg>
        <pc:spChg chg="del">
          <ac:chgData name="Jeremy" userId="c8bf3bd5-e6d4-4909-9022-29e6344e54fe" providerId="ADAL" clId="{FE018385-BCF3-4850-B91E-EEE055284051}" dt="2020-06-24T16:36:49.334" v="5324" actId="478"/>
          <ac:spMkLst>
            <pc:docMk/>
            <pc:sldMk cId="682074629" sldId="403"/>
            <ac:spMk id="4" creationId="{358419A0-3797-430A-B38F-BC0350BB5665}"/>
          </ac:spMkLst>
        </pc:spChg>
        <pc:spChg chg="del">
          <ac:chgData name="Jeremy" userId="c8bf3bd5-e6d4-4909-9022-29e6344e54fe" providerId="ADAL" clId="{FE018385-BCF3-4850-B91E-EEE055284051}" dt="2020-06-24T16:36:49.334" v="5324" actId="478"/>
          <ac:spMkLst>
            <pc:docMk/>
            <pc:sldMk cId="682074629" sldId="403"/>
            <ac:spMk id="7" creationId="{E15E585F-9FE2-4B3F-887A-43ED25AA25E3}"/>
          </ac:spMkLst>
        </pc:spChg>
        <pc:spChg chg="del">
          <ac:chgData name="Jeremy" userId="c8bf3bd5-e6d4-4909-9022-29e6344e54fe" providerId="ADAL" clId="{FE018385-BCF3-4850-B91E-EEE055284051}" dt="2020-06-24T16:36:49.334" v="5324" actId="478"/>
          <ac:spMkLst>
            <pc:docMk/>
            <pc:sldMk cId="682074629" sldId="403"/>
            <ac:spMk id="12" creationId="{BCC02B22-DE7D-4598-AA0D-CF11D9449809}"/>
          </ac:spMkLst>
        </pc:spChg>
        <pc:spChg chg="del">
          <ac:chgData name="Jeremy" userId="c8bf3bd5-e6d4-4909-9022-29e6344e54fe" providerId="ADAL" clId="{FE018385-BCF3-4850-B91E-EEE055284051}" dt="2020-06-24T16:36:49.334" v="5324" actId="478"/>
          <ac:spMkLst>
            <pc:docMk/>
            <pc:sldMk cId="682074629" sldId="403"/>
            <ac:spMk id="13" creationId="{401E044A-83C2-45FA-A047-534FF457B35D}"/>
          </ac:spMkLst>
        </pc:spChg>
        <pc:spChg chg="del">
          <ac:chgData name="Jeremy" userId="c8bf3bd5-e6d4-4909-9022-29e6344e54fe" providerId="ADAL" clId="{FE018385-BCF3-4850-B91E-EEE055284051}" dt="2020-06-24T16:36:49.334" v="5324" actId="478"/>
          <ac:spMkLst>
            <pc:docMk/>
            <pc:sldMk cId="682074629" sldId="403"/>
            <ac:spMk id="14" creationId="{010D99E9-3BD1-48F6-86CF-A8708715FA3A}"/>
          </ac:spMkLst>
        </pc:spChg>
        <pc:spChg chg="del">
          <ac:chgData name="Jeremy" userId="c8bf3bd5-e6d4-4909-9022-29e6344e54fe" providerId="ADAL" clId="{FE018385-BCF3-4850-B91E-EEE055284051}" dt="2020-06-24T16:36:49.334" v="5324" actId="478"/>
          <ac:spMkLst>
            <pc:docMk/>
            <pc:sldMk cId="682074629" sldId="403"/>
            <ac:spMk id="15" creationId="{1AFADA3F-74A6-4175-9B9A-51E9A28355A1}"/>
          </ac:spMkLst>
        </pc:spChg>
        <pc:spChg chg="del">
          <ac:chgData name="Jeremy" userId="c8bf3bd5-e6d4-4909-9022-29e6344e54fe" providerId="ADAL" clId="{FE018385-BCF3-4850-B91E-EEE055284051}" dt="2020-06-24T16:36:49.334" v="5324" actId="478"/>
          <ac:spMkLst>
            <pc:docMk/>
            <pc:sldMk cId="682074629" sldId="403"/>
            <ac:spMk id="16" creationId="{B0DAA49A-3F1D-4FB5-970D-BFB03A84E457}"/>
          </ac:spMkLst>
        </pc:spChg>
        <pc:picChg chg="add mod">
          <ac:chgData name="Jeremy" userId="c8bf3bd5-e6d4-4909-9022-29e6344e54fe" providerId="ADAL" clId="{FE018385-BCF3-4850-B91E-EEE055284051}" dt="2020-06-24T16:37:24.018" v="5329" actId="1076"/>
          <ac:picMkLst>
            <pc:docMk/>
            <pc:sldMk cId="682074629" sldId="403"/>
            <ac:picMk id="6" creationId="{34501FD0-4083-4086-A436-AF7352849B41}"/>
          </ac:picMkLst>
        </pc:picChg>
      </pc:sldChg>
      <pc:sldChg chg="add del">
        <pc:chgData name="Jeremy" userId="c8bf3bd5-e6d4-4909-9022-29e6344e54fe" providerId="ADAL" clId="{FE018385-BCF3-4850-B91E-EEE055284051}" dt="2020-06-24T22:09:27.352" v="6468" actId="47"/>
        <pc:sldMkLst>
          <pc:docMk/>
          <pc:sldMk cId="3126953690" sldId="404"/>
        </pc:sldMkLst>
      </pc:sldChg>
      <pc:sldChg chg="modSp add mod">
        <pc:chgData name="Jeremy" userId="c8bf3bd5-e6d4-4909-9022-29e6344e54fe" providerId="ADAL" clId="{FE018385-BCF3-4850-B91E-EEE055284051}" dt="2020-06-24T21:23:21.841" v="6466" actId="20577"/>
        <pc:sldMkLst>
          <pc:docMk/>
          <pc:sldMk cId="3942905568" sldId="405"/>
        </pc:sldMkLst>
        <pc:spChg chg="mod">
          <ac:chgData name="Jeremy" userId="c8bf3bd5-e6d4-4909-9022-29e6344e54fe" providerId="ADAL" clId="{FE018385-BCF3-4850-B91E-EEE055284051}" dt="2020-06-24T21:19:55.925" v="6004" actId="20577"/>
          <ac:spMkLst>
            <pc:docMk/>
            <pc:sldMk cId="3942905568" sldId="405"/>
            <ac:spMk id="2" creationId="{FE3CC4DA-0553-4883-97BF-B53840CB6F23}"/>
          </ac:spMkLst>
        </pc:spChg>
        <pc:spChg chg="mod">
          <ac:chgData name="Jeremy" userId="c8bf3bd5-e6d4-4909-9022-29e6344e54fe" providerId="ADAL" clId="{FE018385-BCF3-4850-B91E-EEE055284051}" dt="2020-06-24T21:23:21.841" v="6466" actId="20577"/>
          <ac:spMkLst>
            <pc:docMk/>
            <pc:sldMk cId="3942905568" sldId="405"/>
            <ac:spMk id="6" creationId="{6C4743ED-50CA-4FE7-89C4-305B81A7259A}"/>
          </ac:spMkLst>
        </pc:spChg>
      </pc:sldChg>
      <pc:sldChg chg="add del">
        <pc:chgData name="Jeremy" userId="c8bf3bd5-e6d4-4909-9022-29e6344e54fe" providerId="ADAL" clId="{FE018385-BCF3-4850-B91E-EEE055284051}" dt="2020-07-10T14:00:32.395" v="6503" actId="47"/>
        <pc:sldMkLst>
          <pc:docMk/>
          <pc:sldMk cId="948020817" sldId="406"/>
        </pc:sldMkLst>
      </pc:sldChg>
      <pc:sldChg chg="addSp delSp modSp add mod">
        <pc:chgData name="Jeremy" userId="c8bf3bd5-e6d4-4909-9022-29e6344e54fe" providerId="ADAL" clId="{FE018385-BCF3-4850-B91E-EEE055284051}" dt="2020-07-23T20:23:18.772" v="6957" actId="2711"/>
        <pc:sldMkLst>
          <pc:docMk/>
          <pc:sldMk cId="2459844176" sldId="406"/>
        </pc:sldMkLst>
        <pc:spChg chg="add mod">
          <ac:chgData name="Jeremy" userId="c8bf3bd5-e6d4-4909-9022-29e6344e54fe" providerId="ADAL" clId="{FE018385-BCF3-4850-B91E-EEE055284051}" dt="2020-07-23T20:23:18.772" v="6957" actId="2711"/>
          <ac:spMkLst>
            <pc:docMk/>
            <pc:sldMk cId="2459844176" sldId="406"/>
            <ac:spMk id="9" creationId="{61169D34-961D-41B7-91E1-8930EF08ECA3}"/>
          </ac:spMkLst>
        </pc:spChg>
        <pc:spChg chg="mod">
          <ac:chgData name="Jeremy" userId="c8bf3bd5-e6d4-4909-9022-29e6344e54fe" providerId="ADAL" clId="{FE018385-BCF3-4850-B91E-EEE055284051}" dt="2020-07-23T20:12:32.120" v="6518" actId="20577"/>
          <ac:spMkLst>
            <pc:docMk/>
            <pc:sldMk cId="2459844176" sldId="406"/>
            <ac:spMk id="12" creationId="{80A22EEC-B123-4574-81D9-EEBE67CACFCB}"/>
          </ac:spMkLst>
        </pc:spChg>
        <pc:spChg chg="del">
          <ac:chgData name="Jeremy" userId="c8bf3bd5-e6d4-4909-9022-29e6344e54fe" providerId="ADAL" clId="{FE018385-BCF3-4850-B91E-EEE055284051}" dt="2020-07-23T20:12:41.839" v="6520" actId="478"/>
          <ac:spMkLst>
            <pc:docMk/>
            <pc:sldMk cId="2459844176" sldId="406"/>
            <ac:spMk id="15" creationId="{9C5A0925-CE58-40EC-9F34-AF5BE3FCB119}"/>
          </ac:spMkLst>
        </pc:spChg>
        <pc:spChg chg="del">
          <ac:chgData name="Jeremy" userId="c8bf3bd5-e6d4-4909-9022-29e6344e54fe" providerId="ADAL" clId="{FE018385-BCF3-4850-B91E-EEE055284051}" dt="2020-07-23T20:12:40.338" v="6519" actId="478"/>
          <ac:spMkLst>
            <pc:docMk/>
            <pc:sldMk cId="2459844176" sldId="406"/>
            <ac:spMk id="16" creationId="{D89BDA48-8E6D-4FA5-AEB5-86C6FA48FB62}"/>
          </ac:spMkLst>
        </pc:spChg>
        <pc:spChg chg="del">
          <ac:chgData name="Jeremy" userId="c8bf3bd5-e6d4-4909-9022-29e6344e54fe" providerId="ADAL" clId="{FE018385-BCF3-4850-B91E-EEE055284051}" dt="2020-07-23T20:12:40.338" v="6519" actId="478"/>
          <ac:spMkLst>
            <pc:docMk/>
            <pc:sldMk cId="2459844176" sldId="406"/>
            <ac:spMk id="17" creationId="{E5062892-F311-447D-A208-B655D7A770F6}"/>
          </ac:spMkLst>
        </pc:spChg>
        <pc:spChg chg="del">
          <ac:chgData name="Jeremy" userId="c8bf3bd5-e6d4-4909-9022-29e6344e54fe" providerId="ADAL" clId="{FE018385-BCF3-4850-B91E-EEE055284051}" dt="2020-07-23T20:12:40.338" v="6519" actId="478"/>
          <ac:spMkLst>
            <pc:docMk/>
            <pc:sldMk cId="2459844176" sldId="406"/>
            <ac:spMk id="19" creationId="{5B1FD85A-CE6B-4D39-81D1-80870A794DE2}"/>
          </ac:spMkLst>
        </pc:spChg>
      </pc:sldChg>
      <pc:sldChg chg="delSp modSp add mod">
        <pc:chgData name="Jeremy" userId="c8bf3bd5-e6d4-4909-9022-29e6344e54fe" providerId="ADAL" clId="{FE018385-BCF3-4850-B91E-EEE055284051}" dt="2020-07-24T18:20:20.076" v="7007" actId="6549"/>
        <pc:sldMkLst>
          <pc:docMk/>
          <pc:sldMk cId="754763628" sldId="407"/>
        </pc:sldMkLst>
        <pc:spChg chg="mod">
          <ac:chgData name="Jeremy" userId="c8bf3bd5-e6d4-4909-9022-29e6344e54fe" providerId="ADAL" clId="{FE018385-BCF3-4850-B91E-EEE055284051}" dt="2020-07-24T18:20:15.436" v="7006" actId="20577"/>
          <ac:spMkLst>
            <pc:docMk/>
            <pc:sldMk cId="754763628" sldId="407"/>
            <ac:spMk id="4" creationId="{9AE58387-8A56-4305-A9AE-A6BDB7C72A6D}"/>
          </ac:spMkLst>
        </pc:spChg>
        <pc:spChg chg="mod">
          <ac:chgData name="Jeremy" userId="c8bf3bd5-e6d4-4909-9022-29e6344e54fe" providerId="ADAL" clId="{FE018385-BCF3-4850-B91E-EEE055284051}" dt="2020-07-24T18:20:20.076" v="7007" actId="6549"/>
          <ac:spMkLst>
            <pc:docMk/>
            <pc:sldMk cId="754763628" sldId="407"/>
            <ac:spMk id="6" creationId="{11C9CEC9-B147-4EF3-8C77-7F95E439D97D}"/>
          </ac:spMkLst>
        </pc:spChg>
        <pc:picChg chg="del">
          <ac:chgData name="Jeremy" userId="c8bf3bd5-e6d4-4909-9022-29e6344e54fe" providerId="ADAL" clId="{FE018385-BCF3-4850-B91E-EEE055284051}" dt="2020-07-24T18:19:36.819" v="6983" actId="478"/>
          <ac:picMkLst>
            <pc:docMk/>
            <pc:sldMk cId="754763628" sldId="407"/>
            <ac:picMk id="2" creationId="{96B4A0AF-23EA-442A-BAD5-A90FAC0D73AF}"/>
          </ac:picMkLst>
        </pc:picChg>
      </pc:sldChg>
      <pc:sldChg chg="add del ord">
        <pc:chgData name="Jeremy" userId="c8bf3bd5-e6d4-4909-9022-29e6344e54fe" providerId="ADAL" clId="{FE018385-BCF3-4850-B91E-EEE055284051}" dt="2020-07-24T18:19:15.180" v="6965" actId="22"/>
        <pc:sldMkLst>
          <pc:docMk/>
          <pc:sldMk cId="807888581" sldId="407"/>
        </pc:sldMkLst>
      </pc:sldChg>
      <pc:sldMasterChg chg="add del addSldLayout delSldLayout">
        <pc:chgData name="Jeremy" userId="c8bf3bd5-e6d4-4909-9022-29e6344e54fe" providerId="ADAL" clId="{FE018385-BCF3-4850-B91E-EEE055284051}" dt="2020-07-24T18:19:15.180" v="6965" actId="22"/>
        <pc:sldMasterMkLst>
          <pc:docMk/>
          <pc:sldMasterMk cId="0" sldId="2147484101"/>
        </pc:sldMasterMkLst>
        <pc:sldLayoutChg chg="add del">
          <pc:chgData name="Jeremy" userId="c8bf3bd5-e6d4-4909-9022-29e6344e54fe" providerId="ADAL" clId="{FE018385-BCF3-4850-B91E-EEE055284051}" dt="2020-07-24T18:19:15.180" v="6965" actId="22"/>
          <pc:sldLayoutMkLst>
            <pc:docMk/>
            <pc:sldMasterMk cId="0" sldId="2147484101"/>
            <pc:sldLayoutMk cId="1094333419" sldId="2147484102"/>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3664873028" sldId="2147484103"/>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1884113115" sldId="2147484104"/>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2222542767" sldId="2147484105"/>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3568780029" sldId="2147484106"/>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3275192361" sldId="2147484107"/>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551897211" sldId="2147484108"/>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350503226" sldId="2147484109"/>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1618892479" sldId="2147484110"/>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2143504817" sldId="2147484111"/>
          </pc:sldLayoutMkLst>
        </pc:sldLayoutChg>
        <pc:sldLayoutChg chg="add del">
          <pc:chgData name="Jeremy" userId="c8bf3bd5-e6d4-4909-9022-29e6344e54fe" providerId="ADAL" clId="{FE018385-BCF3-4850-B91E-EEE055284051}" dt="2020-07-24T18:19:15.180" v="6965" actId="22"/>
          <pc:sldLayoutMkLst>
            <pc:docMk/>
            <pc:sldMasterMk cId="0" sldId="2147484101"/>
            <pc:sldLayoutMk cId="2406757964" sldId="2147484112"/>
          </pc:sldLayoutMkLst>
        </pc:sldLayoutChg>
      </pc:sldMasterChg>
    </pc:docChg>
  </pc:docChgLst>
  <pc:docChgLst>
    <pc:chgData name="Jeremy" userId="c8bf3bd5-e6d4-4909-9022-29e6344e54fe" providerId="ADAL" clId="{775CA1C1-5029-4B4D-A8EE-6B8CD53D1159}"/>
    <pc:docChg chg="undo redo custSel addSld delSld modSld sldOrd">
      <pc:chgData name="Jeremy" userId="c8bf3bd5-e6d4-4909-9022-29e6344e54fe" providerId="ADAL" clId="{775CA1C1-5029-4B4D-A8EE-6B8CD53D1159}" dt="2020-05-20T15:17:27.046" v="11446"/>
      <pc:docMkLst>
        <pc:docMk/>
      </pc:docMkLst>
      <pc:sldChg chg="addSp delSp modSp add mod">
        <pc:chgData name="Jeremy" userId="c8bf3bd5-e6d4-4909-9022-29e6344e54fe" providerId="ADAL" clId="{775CA1C1-5029-4B4D-A8EE-6B8CD53D1159}" dt="2020-05-20T14:44:22.097" v="9794" actId="20577"/>
        <pc:sldMkLst>
          <pc:docMk/>
          <pc:sldMk cId="2983609237" sldId="259"/>
        </pc:sldMkLst>
        <pc:spChg chg="del">
          <ac:chgData name="Jeremy" userId="c8bf3bd5-e6d4-4909-9022-29e6344e54fe" providerId="ADAL" clId="{775CA1C1-5029-4B4D-A8EE-6B8CD53D1159}" dt="2020-05-12T16:29:42.206" v="2" actId="478"/>
          <ac:spMkLst>
            <pc:docMk/>
            <pc:sldMk cId="2983609237" sldId="259"/>
            <ac:spMk id="2" creationId="{29EAAD70-C9E7-40E9-B98C-07A372B71B8E}"/>
          </ac:spMkLst>
        </pc:spChg>
        <pc:spChg chg="add mod">
          <ac:chgData name="Jeremy" userId="c8bf3bd5-e6d4-4909-9022-29e6344e54fe" providerId="ADAL" clId="{775CA1C1-5029-4B4D-A8EE-6B8CD53D1159}" dt="2020-05-20T14:44:22.097" v="9794" actId="20577"/>
          <ac:spMkLst>
            <pc:docMk/>
            <pc:sldMk cId="2983609237" sldId="259"/>
            <ac:spMk id="2" creationId="{FC4FD203-1703-4B0A-A925-5B516F37C7B3}"/>
          </ac:spMkLst>
        </pc:spChg>
        <pc:spChg chg="add del mod">
          <ac:chgData name="Jeremy" userId="c8bf3bd5-e6d4-4909-9022-29e6344e54fe" providerId="ADAL" clId="{775CA1C1-5029-4B4D-A8EE-6B8CD53D1159}" dt="2020-05-19T22:22:08.467" v="9451"/>
          <ac:spMkLst>
            <pc:docMk/>
            <pc:sldMk cId="2983609237" sldId="259"/>
            <ac:spMk id="3" creationId="{395CA013-DC49-41F8-97DA-8F57964FE80A}"/>
          </ac:spMkLst>
        </pc:spChg>
        <pc:spChg chg="add mod">
          <ac:chgData name="Jeremy" userId="c8bf3bd5-e6d4-4909-9022-29e6344e54fe" providerId="ADAL" clId="{775CA1C1-5029-4B4D-A8EE-6B8CD53D1159}" dt="2020-05-19T22:24:39.873" v="9479" actId="14100"/>
          <ac:spMkLst>
            <pc:docMk/>
            <pc:sldMk cId="2983609237" sldId="259"/>
            <ac:spMk id="4" creationId="{B2C6EA6C-E5D4-48B9-963D-BF2C5E0E846A}"/>
          </ac:spMkLst>
        </pc:spChg>
        <pc:spChg chg="add del mod ord">
          <ac:chgData name="Jeremy" userId="c8bf3bd5-e6d4-4909-9022-29e6344e54fe" providerId="ADAL" clId="{775CA1C1-5029-4B4D-A8EE-6B8CD53D1159}" dt="2020-05-19T22:14:07.435" v="9251" actId="478"/>
          <ac:spMkLst>
            <pc:docMk/>
            <pc:sldMk cId="2983609237" sldId="259"/>
            <ac:spMk id="8" creationId="{C4D93613-721A-4AC4-84E8-36C4DDF58310}"/>
          </ac:spMkLst>
        </pc:spChg>
        <pc:spChg chg="add del mod">
          <ac:chgData name="Jeremy" userId="c8bf3bd5-e6d4-4909-9022-29e6344e54fe" providerId="ADAL" clId="{775CA1C1-5029-4B4D-A8EE-6B8CD53D1159}" dt="2020-05-19T22:15:53.854" v="9302"/>
          <ac:spMkLst>
            <pc:docMk/>
            <pc:sldMk cId="2983609237" sldId="259"/>
            <ac:spMk id="9" creationId="{858176B9-20A7-48B6-8A9C-5F9BC35DC58F}"/>
          </ac:spMkLst>
        </pc:spChg>
        <pc:spChg chg="add del mod">
          <ac:chgData name="Jeremy" userId="c8bf3bd5-e6d4-4909-9022-29e6344e54fe" providerId="ADAL" clId="{775CA1C1-5029-4B4D-A8EE-6B8CD53D1159}" dt="2020-05-19T22:15:59.668" v="9305" actId="478"/>
          <ac:spMkLst>
            <pc:docMk/>
            <pc:sldMk cId="2983609237" sldId="259"/>
            <ac:spMk id="10" creationId="{38BC67A2-ECF9-47E0-8AF8-61242706C65C}"/>
          </ac:spMkLst>
        </pc:spChg>
        <pc:spChg chg="add mod ord">
          <ac:chgData name="Jeremy" userId="c8bf3bd5-e6d4-4909-9022-29e6344e54fe" providerId="ADAL" clId="{775CA1C1-5029-4B4D-A8EE-6B8CD53D1159}" dt="2020-05-19T22:19:33.841" v="9383" actId="21"/>
          <ac:spMkLst>
            <pc:docMk/>
            <pc:sldMk cId="2983609237" sldId="259"/>
            <ac:spMk id="11" creationId="{EBBFE50A-542E-406E-A0CD-EF41A2B2109F}"/>
          </ac:spMkLst>
        </pc:spChg>
        <pc:spChg chg="add mod ord">
          <ac:chgData name="Jeremy" userId="c8bf3bd5-e6d4-4909-9022-29e6344e54fe" providerId="ADAL" clId="{775CA1C1-5029-4B4D-A8EE-6B8CD53D1159}" dt="2020-05-19T22:42:56.208" v="9679" actId="14100"/>
          <ac:spMkLst>
            <pc:docMk/>
            <pc:sldMk cId="2983609237" sldId="259"/>
            <ac:spMk id="13" creationId="{18FE6314-A694-4B25-8DB6-DA2F5A48475E}"/>
          </ac:spMkLst>
        </pc:spChg>
        <pc:picChg chg="del">
          <ac:chgData name="Jeremy" userId="c8bf3bd5-e6d4-4909-9022-29e6344e54fe" providerId="ADAL" clId="{775CA1C1-5029-4B4D-A8EE-6B8CD53D1159}" dt="2020-05-12T16:29:39.577" v="1" actId="478"/>
          <ac:picMkLst>
            <pc:docMk/>
            <pc:sldMk cId="2983609237" sldId="259"/>
            <ac:picMk id="4" creationId="{4162F526-9F0E-4BEE-BFAF-324CD158275F}"/>
          </ac:picMkLst>
        </pc:picChg>
        <pc:picChg chg="mod ord">
          <ac:chgData name="Jeremy" userId="c8bf3bd5-e6d4-4909-9022-29e6344e54fe" providerId="ADAL" clId="{775CA1C1-5029-4B4D-A8EE-6B8CD53D1159}" dt="2020-05-19T22:42:41.468" v="9677" actId="208"/>
          <ac:picMkLst>
            <pc:docMk/>
            <pc:sldMk cId="2983609237" sldId="259"/>
            <ac:picMk id="5" creationId="{376E636C-FC8F-429D-B5CC-D6AC28FE8470}"/>
          </ac:picMkLst>
        </pc:picChg>
        <pc:picChg chg="add mod ord modCrop">
          <ac:chgData name="Jeremy" userId="c8bf3bd5-e6d4-4909-9022-29e6344e54fe" providerId="ADAL" clId="{775CA1C1-5029-4B4D-A8EE-6B8CD53D1159}" dt="2020-05-19T22:43:14.317" v="9681" actId="1035"/>
          <ac:picMkLst>
            <pc:docMk/>
            <pc:sldMk cId="2983609237" sldId="259"/>
            <ac:picMk id="6" creationId="{F9881DDA-B94C-4014-BC14-F3C0BBD75267}"/>
          </ac:picMkLst>
        </pc:picChg>
        <pc:picChg chg="add del mod">
          <ac:chgData name="Jeremy" userId="c8bf3bd5-e6d4-4909-9022-29e6344e54fe" providerId="ADAL" clId="{775CA1C1-5029-4B4D-A8EE-6B8CD53D1159}" dt="2020-05-19T22:21:31.156" v="9443" actId="478"/>
          <ac:picMkLst>
            <pc:docMk/>
            <pc:sldMk cId="2983609237" sldId="259"/>
            <ac:picMk id="7" creationId="{0D83C1DC-529F-46B6-8C85-6BCD4DD5516F}"/>
          </ac:picMkLst>
        </pc:picChg>
        <pc:picChg chg="add mod">
          <ac:chgData name="Jeremy" userId="c8bf3bd5-e6d4-4909-9022-29e6344e54fe" providerId="ADAL" clId="{775CA1C1-5029-4B4D-A8EE-6B8CD53D1159}" dt="2020-05-19T22:24:26.260" v="9476" actId="14100"/>
          <ac:picMkLst>
            <pc:docMk/>
            <pc:sldMk cId="2983609237" sldId="259"/>
            <ac:picMk id="12" creationId="{A839CCEF-D5A9-4281-8CC6-F3761A76EB6A}"/>
          </ac:picMkLst>
        </pc:picChg>
      </pc:sldChg>
      <pc:sldChg chg="addSp delSp modSp new mod ord">
        <pc:chgData name="Jeremy" userId="c8bf3bd5-e6d4-4909-9022-29e6344e54fe" providerId="ADAL" clId="{775CA1C1-5029-4B4D-A8EE-6B8CD53D1159}" dt="2020-05-20T15:17:27.046" v="11446"/>
        <pc:sldMkLst>
          <pc:docMk/>
          <pc:sldMk cId="4078824568" sldId="260"/>
        </pc:sldMkLst>
        <pc:spChg chg="add mod">
          <ac:chgData name="Jeremy" userId="c8bf3bd5-e6d4-4909-9022-29e6344e54fe" providerId="ADAL" clId="{775CA1C1-5029-4B4D-A8EE-6B8CD53D1159}" dt="2020-05-12T19:09:01.449" v="2137" actId="1076"/>
          <ac:spMkLst>
            <pc:docMk/>
            <pc:sldMk cId="4078824568" sldId="260"/>
            <ac:spMk id="2" creationId="{E6E2DB22-3600-4DAF-8188-EDE8B143427E}"/>
          </ac:spMkLst>
        </pc:spChg>
        <pc:spChg chg="add mod">
          <ac:chgData name="Jeremy" userId="c8bf3bd5-e6d4-4909-9022-29e6344e54fe" providerId="ADAL" clId="{775CA1C1-5029-4B4D-A8EE-6B8CD53D1159}" dt="2020-05-12T19:09:01.449" v="2137" actId="1076"/>
          <ac:spMkLst>
            <pc:docMk/>
            <pc:sldMk cId="4078824568" sldId="260"/>
            <ac:spMk id="3" creationId="{757EF61B-70DF-4D99-897E-A55E9261F4CA}"/>
          </ac:spMkLst>
        </pc:spChg>
        <pc:spChg chg="add mod">
          <ac:chgData name="Jeremy" userId="c8bf3bd5-e6d4-4909-9022-29e6344e54fe" providerId="ADAL" clId="{775CA1C1-5029-4B4D-A8EE-6B8CD53D1159}" dt="2020-05-12T19:09:01.449" v="2137" actId="1076"/>
          <ac:spMkLst>
            <pc:docMk/>
            <pc:sldMk cId="4078824568" sldId="260"/>
            <ac:spMk id="4" creationId="{F9C8D6FA-CD7E-482C-BF37-C607EAD26903}"/>
          </ac:spMkLst>
        </pc:spChg>
        <pc:spChg chg="add mod">
          <ac:chgData name="Jeremy" userId="c8bf3bd5-e6d4-4909-9022-29e6344e54fe" providerId="ADAL" clId="{775CA1C1-5029-4B4D-A8EE-6B8CD53D1159}" dt="2020-05-12T19:09:01.449" v="2137" actId="1076"/>
          <ac:spMkLst>
            <pc:docMk/>
            <pc:sldMk cId="4078824568" sldId="260"/>
            <ac:spMk id="5" creationId="{F87AFFB7-096D-483D-9A0D-E78C879D1EC8}"/>
          </ac:spMkLst>
        </pc:spChg>
        <pc:spChg chg="add mod">
          <ac:chgData name="Jeremy" userId="c8bf3bd5-e6d4-4909-9022-29e6344e54fe" providerId="ADAL" clId="{775CA1C1-5029-4B4D-A8EE-6B8CD53D1159}" dt="2020-05-12T19:09:01.449" v="2137" actId="1076"/>
          <ac:spMkLst>
            <pc:docMk/>
            <pc:sldMk cId="4078824568" sldId="260"/>
            <ac:spMk id="6" creationId="{E01EB114-A1B5-46B7-9980-6495E9746D72}"/>
          </ac:spMkLst>
        </pc:spChg>
        <pc:spChg chg="add mod">
          <ac:chgData name="Jeremy" userId="c8bf3bd5-e6d4-4909-9022-29e6344e54fe" providerId="ADAL" clId="{775CA1C1-5029-4B4D-A8EE-6B8CD53D1159}" dt="2020-05-12T19:09:01.449" v="2137" actId="1076"/>
          <ac:spMkLst>
            <pc:docMk/>
            <pc:sldMk cId="4078824568" sldId="260"/>
            <ac:spMk id="7" creationId="{636E0128-B29C-4C5F-B596-5DDF3EC740BA}"/>
          </ac:spMkLst>
        </pc:spChg>
        <pc:spChg chg="add mod">
          <ac:chgData name="Jeremy" userId="c8bf3bd5-e6d4-4909-9022-29e6344e54fe" providerId="ADAL" clId="{775CA1C1-5029-4B4D-A8EE-6B8CD53D1159}" dt="2020-05-12T19:09:01.449" v="2137" actId="1076"/>
          <ac:spMkLst>
            <pc:docMk/>
            <pc:sldMk cId="4078824568" sldId="260"/>
            <ac:spMk id="8" creationId="{DE767021-AB49-40CA-9B2C-1431F95FAF9A}"/>
          </ac:spMkLst>
        </pc:spChg>
        <pc:spChg chg="add mod">
          <ac:chgData name="Jeremy" userId="c8bf3bd5-e6d4-4909-9022-29e6344e54fe" providerId="ADAL" clId="{775CA1C1-5029-4B4D-A8EE-6B8CD53D1159}" dt="2020-05-12T19:09:01.449" v="2137" actId="1076"/>
          <ac:spMkLst>
            <pc:docMk/>
            <pc:sldMk cId="4078824568" sldId="260"/>
            <ac:spMk id="19" creationId="{6EB4E035-CF20-4665-B897-7A43558B7FEF}"/>
          </ac:spMkLst>
        </pc:spChg>
        <pc:spChg chg="add mod">
          <ac:chgData name="Jeremy" userId="c8bf3bd5-e6d4-4909-9022-29e6344e54fe" providerId="ADAL" clId="{775CA1C1-5029-4B4D-A8EE-6B8CD53D1159}" dt="2020-05-12T19:09:01.449" v="2137" actId="1076"/>
          <ac:spMkLst>
            <pc:docMk/>
            <pc:sldMk cId="4078824568" sldId="260"/>
            <ac:spMk id="23" creationId="{AC039BF5-BACF-41F7-8933-0FB6B70FA1A3}"/>
          </ac:spMkLst>
        </pc:spChg>
        <pc:spChg chg="add mod">
          <ac:chgData name="Jeremy" userId="c8bf3bd5-e6d4-4909-9022-29e6344e54fe" providerId="ADAL" clId="{775CA1C1-5029-4B4D-A8EE-6B8CD53D1159}" dt="2020-05-12T19:14:13.810" v="2246" actId="207"/>
          <ac:spMkLst>
            <pc:docMk/>
            <pc:sldMk cId="4078824568" sldId="260"/>
            <ac:spMk id="45" creationId="{ECD4A680-315E-44B4-AF51-C09E2CC73DA0}"/>
          </ac:spMkLst>
        </pc:spChg>
        <pc:spChg chg="add mod">
          <ac:chgData name="Jeremy" userId="c8bf3bd5-e6d4-4909-9022-29e6344e54fe" providerId="ADAL" clId="{775CA1C1-5029-4B4D-A8EE-6B8CD53D1159}" dt="2020-05-12T19:09:01.449" v="2137" actId="1076"/>
          <ac:spMkLst>
            <pc:docMk/>
            <pc:sldMk cId="4078824568" sldId="260"/>
            <ac:spMk id="46" creationId="{711F6F0D-4339-4CAB-928A-5F6AA3FDF418}"/>
          </ac:spMkLst>
        </pc:spChg>
        <pc:spChg chg="add mod">
          <ac:chgData name="Jeremy" userId="c8bf3bd5-e6d4-4909-9022-29e6344e54fe" providerId="ADAL" clId="{775CA1C1-5029-4B4D-A8EE-6B8CD53D1159}" dt="2020-05-12T19:09:01.449" v="2137" actId="1076"/>
          <ac:spMkLst>
            <pc:docMk/>
            <pc:sldMk cId="4078824568" sldId="260"/>
            <ac:spMk id="47" creationId="{A0308BCF-01E3-4088-A3D4-D38FAD892368}"/>
          </ac:spMkLst>
        </pc:spChg>
        <pc:spChg chg="add del mod">
          <ac:chgData name="Jeremy" userId="c8bf3bd5-e6d4-4909-9022-29e6344e54fe" providerId="ADAL" clId="{775CA1C1-5029-4B4D-A8EE-6B8CD53D1159}" dt="2020-05-12T19:07:15.391" v="2032"/>
          <ac:spMkLst>
            <pc:docMk/>
            <pc:sldMk cId="4078824568" sldId="260"/>
            <ac:spMk id="77" creationId="{22CED1F0-DCFF-4616-9BB1-16764F47B97C}"/>
          </ac:spMkLst>
        </pc:spChg>
        <pc:spChg chg="add mod">
          <ac:chgData name="Jeremy" userId="c8bf3bd5-e6d4-4909-9022-29e6344e54fe" providerId="ADAL" clId="{775CA1C1-5029-4B4D-A8EE-6B8CD53D1159}" dt="2020-05-12T19:09:15.125" v="2167" actId="20577"/>
          <ac:spMkLst>
            <pc:docMk/>
            <pc:sldMk cId="4078824568" sldId="260"/>
            <ac:spMk id="78" creationId="{D2E182D9-A356-4F52-85D5-F4123BFB3757}"/>
          </ac:spMkLst>
        </pc:spChg>
        <pc:spChg chg="add mod">
          <ac:chgData name="Jeremy" userId="c8bf3bd5-e6d4-4909-9022-29e6344e54fe" providerId="ADAL" clId="{775CA1C1-5029-4B4D-A8EE-6B8CD53D1159}" dt="2020-05-12T19:13:01.052" v="2211" actId="122"/>
          <ac:spMkLst>
            <pc:docMk/>
            <pc:sldMk cId="4078824568" sldId="260"/>
            <ac:spMk id="79" creationId="{D5535626-34AC-4C2F-A006-EC2A132F056F}"/>
          </ac:spMkLst>
        </pc:spChg>
        <pc:spChg chg="add mod">
          <ac:chgData name="Jeremy" userId="c8bf3bd5-e6d4-4909-9022-29e6344e54fe" providerId="ADAL" clId="{775CA1C1-5029-4B4D-A8EE-6B8CD53D1159}" dt="2020-05-12T19:13:54.909" v="2245" actId="13926"/>
          <ac:spMkLst>
            <pc:docMk/>
            <pc:sldMk cId="4078824568" sldId="260"/>
            <ac:spMk id="80" creationId="{2187FAC1-DD20-4C3D-AB95-85908C7C149F}"/>
          </ac:spMkLst>
        </pc:spChg>
        <pc:picChg chg="add mod">
          <ac:chgData name="Jeremy" userId="c8bf3bd5-e6d4-4909-9022-29e6344e54fe" providerId="ADAL" clId="{775CA1C1-5029-4B4D-A8EE-6B8CD53D1159}" dt="2020-05-12T17:13:36.203" v="437"/>
          <ac:picMkLst>
            <pc:docMk/>
            <pc:sldMk cId="4078824568" sldId="260"/>
            <ac:picMk id="76" creationId="{1143DC74-5E83-4F31-A95D-0E440E895F13}"/>
          </ac:picMkLst>
        </pc:picChg>
        <pc:cxnChg chg="add mod">
          <ac:chgData name="Jeremy" userId="c8bf3bd5-e6d4-4909-9022-29e6344e54fe" providerId="ADAL" clId="{775CA1C1-5029-4B4D-A8EE-6B8CD53D1159}" dt="2020-05-12T19:09:01.449" v="2137" actId="1076"/>
          <ac:cxnSpMkLst>
            <pc:docMk/>
            <pc:sldMk cId="4078824568" sldId="260"/>
            <ac:cxnSpMk id="10" creationId="{0E0D9AB8-0C5F-4709-B00E-9A2660A2407E}"/>
          </ac:cxnSpMkLst>
        </pc:cxnChg>
        <pc:cxnChg chg="add mod">
          <ac:chgData name="Jeremy" userId="c8bf3bd5-e6d4-4909-9022-29e6344e54fe" providerId="ADAL" clId="{775CA1C1-5029-4B4D-A8EE-6B8CD53D1159}" dt="2020-05-12T19:09:01.449" v="2137" actId="1076"/>
          <ac:cxnSpMkLst>
            <pc:docMk/>
            <pc:sldMk cId="4078824568" sldId="260"/>
            <ac:cxnSpMk id="13" creationId="{776B8B77-9FF1-4001-BD9E-82E2B992B1A9}"/>
          </ac:cxnSpMkLst>
        </pc:cxnChg>
        <pc:cxnChg chg="add mod">
          <ac:chgData name="Jeremy" userId="c8bf3bd5-e6d4-4909-9022-29e6344e54fe" providerId="ADAL" clId="{775CA1C1-5029-4B4D-A8EE-6B8CD53D1159}" dt="2020-05-12T19:09:01.449" v="2137" actId="1076"/>
          <ac:cxnSpMkLst>
            <pc:docMk/>
            <pc:sldMk cId="4078824568" sldId="260"/>
            <ac:cxnSpMk id="16" creationId="{2C5B1D2D-E327-4085-9188-CA194E6ADC6F}"/>
          </ac:cxnSpMkLst>
        </pc:cxnChg>
        <pc:cxnChg chg="add mod">
          <ac:chgData name="Jeremy" userId="c8bf3bd5-e6d4-4909-9022-29e6344e54fe" providerId="ADAL" clId="{775CA1C1-5029-4B4D-A8EE-6B8CD53D1159}" dt="2020-05-12T19:09:01.449" v="2137" actId="1076"/>
          <ac:cxnSpMkLst>
            <pc:docMk/>
            <pc:sldMk cId="4078824568" sldId="260"/>
            <ac:cxnSpMk id="24" creationId="{8184FF9A-AF02-4DAD-AEE3-D7140ECF954A}"/>
          </ac:cxnSpMkLst>
        </pc:cxnChg>
        <pc:cxnChg chg="add mod">
          <ac:chgData name="Jeremy" userId="c8bf3bd5-e6d4-4909-9022-29e6344e54fe" providerId="ADAL" clId="{775CA1C1-5029-4B4D-A8EE-6B8CD53D1159}" dt="2020-05-12T19:09:01.449" v="2137" actId="1076"/>
          <ac:cxnSpMkLst>
            <pc:docMk/>
            <pc:sldMk cId="4078824568" sldId="260"/>
            <ac:cxnSpMk id="27" creationId="{C14732FD-D22F-447F-894F-7F0E978A3EBB}"/>
          </ac:cxnSpMkLst>
        </pc:cxnChg>
        <pc:cxnChg chg="add mod">
          <ac:chgData name="Jeremy" userId="c8bf3bd5-e6d4-4909-9022-29e6344e54fe" providerId="ADAL" clId="{775CA1C1-5029-4B4D-A8EE-6B8CD53D1159}" dt="2020-05-12T19:09:01.449" v="2137" actId="1076"/>
          <ac:cxnSpMkLst>
            <pc:docMk/>
            <pc:sldMk cId="4078824568" sldId="260"/>
            <ac:cxnSpMk id="31" creationId="{A654160B-FBAD-4486-931A-80D94552ED1A}"/>
          </ac:cxnSpMkLst>
        </pc:cxnChg>
        <pc:cxnChg chg="add mod">
          <ac:chgData name="Jeremy" userId="c8bf3bd5-e6d4-4909-9022-29e6344e54fe" providerId="ADAL" clId="{775CA1C1-5029-4B4D-A8EE-6B8CD53D1159}" dt="2020-05-12T19:09:01.449" v="2137" actId="1076"/>
          <ac:cxnSpMkLst>
            <pc:docMk/>
            <pc:sldMk cId="4078824568" sldId="260"/>
            <ac:cxnSpMk id="34" creationId="{E4FAB689-441D-4102-8862-20F77008D5C7}"/>
          </ac:cxnSpMkLst>
        </pc:cxnChg>
        <pc:cxnChg chg="add mod">
          <ac:chgData name="Jeremy" userId="c8bf3bd5-e6d4-4909-9022-29e6344e54fe" providerId="ADAL" clId="{775CA1C1-5029-4B4D-A8EE-6B8CD53D1159}" dt="2020-05-12T19:09:01.449" v="2137" actId="1076"/>
          <ac:cxnSpMkLst>
            <pc:docMk/>
            <pc:sldMk cId="4078824568" sldId="260"/>
            <ac:cxnSpMk id="37" creationId="{E84BA7B4-92FA-46BC-9DC1-852413631401}"/>
          </ac:cxnSpMkLst>
        </pc:cxnChg>
        <pc:cxnChg chg="add mod">
          <ac:chgData name="Jeremy" userId="c8bf3bd5-e6d4-4909-9022-29e6344e54fe" providerId="ADAL" clId="{775CA1C1-5029-4B4D-A8EE-6B8CD53D1159}" dt="2020-05-12T19:09:01.449" v="2137" actId="1076"/>
          <ac:cxnSpMkLst>
            <pc:docMk/>
            <pc:sldMk cId="4078824568" sldId="260"/>
            <ac:cxnSpMk id="48" creationId="{0F75B035-4944-4B98-A066-EF9A2C27E0CA}"/>
          </ac:cxnSpMkLst>
        </pc:cxnChg>
        <pc:cxnChg chg="add mod">
          <ac:chgData name="Jeremy" userId="c8bf3bd5-e6d4-4909-9022-29e6344e54fe" providerId="ADAL" clId="{775CA1C1-5029-4B4D-A8EE-6B8CD53D1159}" dt="2020-05-12T19:09:01.449" v="2137" actId="1076"/>
          <ac:cxnSpMkLst>
            <pc:docMk/>
            <pc:sldMk cId="4078824568" sldId="260"/>
            <ac:cxnSpMk id="49" creationId="{57186B4B-A95A-424D-AE5F-C191FCB92606}"/>
          </ac:cxnSpMkLst>
        </pc:cxnChg>
        <pc:cxnChg chg="add mod">
          <ac:chgData name="Jeremy" userId="c8bf3bd5-e6d4-4909-9022-29e6344e54fe" providerId="ADAL" clId="{775CA1C1-5029-4B4D-A8EE-6B8CD53D1159}" dt="2020-05-12T19:09:01.449" v="2137" actId="1076"/>
          <ac:cxnSpMkLst>
            <pc:docMk/>
            <pc:sldMk cId="4078824568" sldId="260"/>
            <ac:cxnSpMk id="53" creationId="{BC26932A-01CF-4A49-8AD8-0BDC4C90579B}"/>
          </ac:cxnSpMkLst>
        </pc:cxnChg>
      </pc:sldChg>
      <pc:sldChg chg="addSp delSp modSp add mod ord">
        <pc:chgData name="Jeremy" userId="c8bf3bd5-e6d4-4909-9022-29e6344e54fe" providerId="ADAL" clId="{775CA1C1-5029-4B4D-A8EE-6B8CD53D1159}" dt="2020-05-12T19:08:16.945" v="2102"/>
        <pc:sldMkLst>
          <pc:docMk/>
          <pc:sldMk cId="231751408" sldId="261"/>
        </pc:sldMkLst>
        <pc:spChg chg="del mod">
          <ac:chgData name="Jeremy" userId="c8bf3bd5-e6d4-4909-9022-29e6344e54fe" providerId="ADAL" clId="{775CA1C1-5029-4B4D-A8EE-6B8CD53D1159}" dt="2020-05-12T16:49:38.045" v="243" actId="21"/>
          <ac:spMkLst>
            <pc:docMk/>
            <pc:sldMk cId="231751408" sldId="261"/>
            <ac:spMk id="2" creationId="{E6E2DB22-3600-4DAF-8188-EDE8B143427E}"/>
          </ac:spMkLst>
        </pc:spChg>
        <pc:spChg chg="del mod">
          <ac:chgData name="Jeremy" userId="c8bf3bd5-e6d4-4909-9022-29e6344e54fe" providerId="ADAL" clId="{775CA1C1-5029-4B4D-A8EE-6B8CD53D1159}" dt="2020-05-12T16:49:38.045" v="243" actId="21"/>
          <ac:spMkLst>
            <pc:docMk/>
            <pc:sldMk cId="231751408" sldId="261"/>
            <ac:spMk id="3" creationId="{757EF61B-70DF-4D99-897E-A55E9261F4CA}"/>
          </ac:spMkLst>
        </pc:spChg>
        <pc:spChg chg="del mod">
          <ac:chgData name="Jeremy" userId="c8bf3bd5-e6d4-4909-9022-29e6344e54fe" providerId="ADAL" clId="{775CA1C1-5029-4B4D-A8EE-6B8CD53D1159}" dt="2020-05-12T16:49:38.045" v="243" actId="21"/>
          <ac:spMkLst>
            <pc:docMk/>
            <pc:sldMk cId="231751408" sldId="261"/>
            <ac:spMk id="4" creationId="{F9C8D6FA-CD7E-482C-BF37-C607EAD26903}"/>
          </ac:spMkLst>
        </pc:spChg>
        <pc:spChg chg="del mod">
          <ac:chgData name="Jeremy" userId="c8bf3bd5-e6d4-4909-9022-29e6344e54fe" providerId="ADAL" clId="{775CA1C1-5029-4B4D-A8EE-6B8CD53D1159}" dt="2020-05-12T16:49:38.045" v="243" actId="21"/>
          <ac:spMkLst>
            <pc:docMk/>
            <pc:sldMk cId="231751408" sldId="261"/>
            <ac:spMk id="5" creationId="{F87AFFB7-096D-483D-9A0D-E78C879D1EC8}"/>
          </ac:spMkLst>
        </pc:spChg>
        <pc:spChg chg="del mod">
          <ac:chgData name="Jeremy" userId="c8bf3bd5-e6d4-4909-9022-29e6344e54fe" providerId="ADAL" clId="{775CA1C1-5029-4B4D-A8EE-6B8CD53D1159}" dt="2020-05-12T16:49:38.045" v="243" actId="21"/>
          <ac:spMkLst>
            <pc:docMk/>
            <pc:sldMk cId="231751408" sldId="261"/>
            <ac:spMk id="6" creationId="{E01EB114-A1B5-46B7-9980-6495E9746D72}"/>
          </ac:spMkLst>
        </pc:spChg>
        <pc:spChg chg="del mod">
          <ac:chgData name="Jeremy" userId="c8bf3bd5-e6d4-4909-9022-29e6344e54fe" providerId="ADAL" clId="{775CA1C1-5029-4B4D-A8EE-6B8CD53D1159}" dt="2020-05-12T16:49:38.045" v="243" actId="21"/>
          <ac:spMkLst>
            <pc:docMk/>
            <pc:sldMk cId="231751408" sldId="261"/>
            <ac:spMk id="7" creationId="{636E0128-B29C-4C5F-B596-5DDF3EC740BA}"/>
          </ac:spMkLst>
        </pc:spChg>
        <pc:spChg chg="del mod">
          <ac:chgData name="Jeremy" userId="c8bf3bd5-e6d4-4909-9022-29e6344e54fe" providerId="ADAL" clId="{775CA1C1-5029-4B4D-A8EE-6B8CD53D1159}" dt="2020-05-12T16:49:38.045" v="243" actId="21"/>
          <ac:spMkLst>
            <pc:docMk/>
            <pc:sldMk cId="231751408" sldId="261"/>
            <ac:spMk id="8" creationId="{DE767021-AB49-40CA-9B2C-1431F95FAF9A}"/>
          </ac:spMkLst>
        </pc:spChg>
        <pc:spChg chg="add mod">
          <ac:chgData name="Jeremy" userId="c8bf3bd5-e6d4-4909-9022-29e6344e54fe" providerId="ADAL" clId="{775CA1C1-5029-4B4D-A8EE-6B8CD53D1159}" dt="2020-05-12T17:56:59.511" v="2029" actId="20577"/>
          <ac:spMkLst>
            <pc:docMk/>
            <pc:sldMk cId="231751408" sldId="261"/>
            <ac:spMk id="11" creationId="{62109D3D-2671-488A-A867-B3A496F41573}"/>
          </ac:spMkLst>
        </pc:spChg>
        <pc:spChg chg="del mod">
          <ac:chgData name="Jeremy" userId="c8bf3bd5-e6d4-4909-9022-29e6344e54fe" providerId="ADAL" clId="{775CA1C1-5029-4B4D-A8EE-6B8CD53D1159}" dt="2020-05-12T16:49:38.045" v="243" actId="21"/>
          <ac:spMkLst>
            <pc:docMk/>
            <pc:sldMk cId="231751408" sldId="261"/>
            <ac:spMk id="19" creationId="{6EB4E035-CF20-4665-B897-7A43558B7FEF}"/>
          </ac:spMkLst>
        </pc:spChg>
        <pc:spChg chg="del mod">
          <ac:chgData name="Jeremy" userId="c8bf3bd5-e6d4-4909-9022-29e6344e54fe" providerId="ADAL" clId="{775CA1C1-5029-4B4D-A8EE-6B8CD53D1159}" dt="2020-05-12T16:49:38.045" v="243" actId="21"/>
          <ac:spMkLst>
            <pc:docMk/>
            <pc:sldMk cId="231751408" sldId="261"/>
            <ac:spMk id="23" creationId="{AC039BF5-BACF-41F7-8933-0FB6B70FA1A3}"/>
          </ac:spMkLst>
        </pc:spChg>
        <pc:spChg chg="add mod">
          <ac:chgData name="Jeremy" userId="c8bf3bd5-e6d4-4909-9022-29e6344e54fe" providerId="ADAL" clId="{775CA1C1-5029-4B4D-A8EE-6B8CD53D1159}" dt="2020-05-12T19:08:16.945" v="2102"/>
          <ac:spMkLst>
            <pc:docMk/>
            <pc:sldMk cId="231751408" sldId="261"/>
            <ac:spMk id="29" creationId="{74A99C80-29FA-4D5C-9009-86D68E93B653}"/>
          </ac:spMkLst>
        </pc:spChg>
        <pc:spChg chg="del mod">
          <ac:chgData name="Jeremy" userId="c8bf3bd5-e6d4-4909-9022-29e6344e54fe" providerId="ADAL" clId="{775CA1C1-5029-4B4D-A8EE-6B8CD53D1159}" dt="2020-05-12T16:49:38.045" v="243" actId="21"/>
          <ac:spMkLst>
            <pc:docMk/>
            <pc:sldMk cId="231751408" sldId="261"/>
            <ac:spMk id="45" creationId="{ECD4A680-315E-44B4-AF51-C09E2CC73DA0}"/>
          </ac:spMkLst>
        </pc:spChg>
        <pc:spChg chg="del mod">
          <ac:chgData name="Jeremy" userId="c8bf3bd5-e6d4-4909-9022-29e6344e54fe" providerId="ADAL" clId="{775CA1C1-5029-4B4D-A8EE-6B8CD53D1159}" dt="2020-05-12T16:49:38.045" v="243" actId="21"/>
          <ac:spMkLst>
            <pc:docMk/>
            <pc:sldMk cId="231751408" sldId="261"/>
            <ac:spMk id="46" creationId="{711F6F0D-4339-4CAB-928A-5F6AA3FDF418}"/>
          </ac:spMkLst>
        </pc:spChg>
        <pc:spChg chg="del mod">
          <ac:chgData name="Jeremy" userId="c8bf3bd5-e6d4-4909-9022-29e6344e54fe" providerId="ADAL" clId="{775CA1C1-5029-4B4D-A8EE-6B8CD53D1159}" dt="2020-05-12T16:49:38.045" v="243" actId="21"/>
          <ac:spMkLst>
            <pc:docMk/>
            <pc:sldMk cId="231751408" sldId="261"/>
            <ac:spMk id="47" creationId="{A0308BCF-01E3-4088-A3D4-D38FAD892368}"/>
          </ac:spMkLst>
        </pc:spChg>
        <pc:picChg chg="add del mod">
          <ac:chgData name="Jeremy" userId="c8bf3bd5-e6d4-4909-9022-29e6344e54fe" providerId="ADAL" clId="{775CA1C1-5029-4B4D-A8EE-6B8CD53D1159}" dt="2020-05-12T16:57:30.521" v="391" actId="478"/>
          <ac:picMkLst>
            <pc:docMk/>
            <pc:sldMk cId="231751408" sldId="261"/>
            <ac:picMk id="9" creationId="{AE6C2A9B-781B-4D4D-86F5-7AE0789AC940}"/>
          </ac:picMkLst>
        </pc:picChg>
        <pc:picChg chg="add mod">
          <ac:chgData name="Jeremy" userId="c8bf3bd5-e6d4-4909-9022-29e6344e54fe" providerId="ADAL" clId="{775CA1C1-5029-4B4D-A8EE-6B8CD53D1159}" dt="2020-05-12T17:56:20.647" v="2011" actId="14100"/>
          <ac:picMkLst>
            <pc:docMk/>
            <pc:sldMk cId="231751408" sldId="261"/>
            <ac:picMk id="12" creationId="{9E61C325-5274-4BE4-9A15-EB5612394DB5}"/>
          </ac:picMkLst>
        </pc:picChg>
        <pc:picChg chg="add mod">
          <ac:chgData name="Jeremy" userId="c8bf3bd5-e6d4-4909-9022-29e6344e54fe" providerId="ADAL" clId="{775CA1C1-5029-4B4D-A8EE-6B8CD53D1159}" dt="2020-05-12T17:13:36.860" v="438"/>
          <ac:picMkLst>
            <pc:docMk/>
            <pc:sldMk cId="231751408" sldId="261"/>
            <ac:picMk id="28" creationId="{9FE6B258-FF15-4ACD-9CA1-5CCBB8E44833}"/>
          </ac:picMkLst>
        </pc:picChg>
        <pc:cxnChg chg="del mod">
          <ac:chgData name="Jeremy" userId="c8bf3bd5-e6d4-4909-9022-29e6344e54fe" providerId="ADAL" clId="{775CA1C1-5029-4B4D-A8EE-6B8CD53D1159}" dt="2020-05-12T16:49:38.045" v="243" actId="21"/>
          <ac:cxnSpMkLst>
            <pc:docMk/>
            <pc:sldMk cId="231751408" sldId="261"/>
            <ac:cxnSpMk id="10" creationId="{0E0D9AB8-0C5F-4709-B00E-9A2660A2407E}"/>
          </ac:cxnSpMkLst>
        </pc:cxnChg>
        <pc:cxnChg chg="del mod">
          <ac:chgData name="Jeremy" userId="c8bf3bd5-e6d4-4909-9022-29e6344e54fe" providerId="ADAL" clId="{775CA1C1-5029-4B4D-A8EE-6B8CD53D1159}" dt="2020-05-12T16:49:38.045" v="243" actId="21"/>
          <ac:cxnSpMkLst>
            <pc:docMk/>
            <pc:sldMk cId="231751408" sldId="261"/>
            <ac:cxnSpMk id="13" creationId="{776B8B77-9FF1-4001-BD9E-82E2B992B1A9}"/>
          </ac:cxnSpMkLst>
        </pc:cxnChg>
        <pc:cxnChg chg="del mod">
          <ac:chgData name="Jeremy" userId="c8bf3bd5-e6d4-4909-9022-29e6344e54fe" providerId="ADAL" clId="{775CA1C1-5029-4B4D-A8EE-6B8CD53D1159}" dt="2020-05-12T16:49:38.045" v="243" actId="21"/>
          <ac:cxnSpMkLst>
            <pc:docMk/>
            <pc:sldMk cId="231751408" sldId="261"/>
            <ac:cxnSpMk id="16" creationId="{2C5B1D2D-E327-4085-9188-CA194E6ADC6F}"/>
          </ac:cxnSpMkLst>
        </pc:cxnChg>
        <pc:cxnChg chg="del mod">
          <ac:chgData name="Jeremy" userId="c8bf3bd5-e6d4-4909-9022-29e6344e54fe" providerId="ADAL" clId="{775CA1C1-5029-4B4D-A8EE-6B8CD53D1159}" dt="2020-05-12T16:49:38.045" v="243" actId="21"/>
          <ac:cxnSpMkLst>
            <pc:docMk/>
            <pc:sldMk cId="231751408" sldId="261"/>
            <ac:cxnSpMk id="24" creationId="{8184FF9A-AF02-4DAD-AEE3-D7140ECF954A}"/>
          </ac:cxnSpMkLst>
        </pc:cxnChg>
        <pc:cxnChg chg="del mod">
          <ac:chgData name="Jeremy" userId="c8bf3bd5-e6d4-4909-9022-29e6344e54fe" providerId="ADAL" clId="{775CA1C1-5029-4B4D-A8EE-6B8CD53D1159}" dt="2020-05-12T16:49:38.045" v="243" actId="21"/>
          <ac:cxnSpMkLst>
            <pc:docMk/>
            <pc:sldMk cId="231751408" sldId="261"/>
            <ac:cxnSpMk id="27" creationId="{C14732FD-D22F-447F-894F-7F0E978A3EBB}"/>
          </ac:cxnSpMkLst>
        </pc:cxnChg>
        <pc:cxnChg chg="del mod">
          <ac:chgData name="Jeremy" userId="c8bf3bd5-e6d4-4909-9022-29e6344e54fe" providerId="ADAL" clId="{775CA1C1-5029-4B4D-A8EE-6B8CD53D1159}" dt="2020-05-12T16:49:38.045" v="243" actId="21"/>
          <ac:cxnSpMkLst>
            <pc:docMk/>
            <pc:sldMk cId="231751408" sldId="261"/>
            <ac:cxnSpMk id="31" creationId="{A654160B-FBAD-4486-931A-80D94552ED1A}"/>
          </ac:cxnSpMkLst>
        </pc:cxnChg>
        <pc:cxnChg chg="del mod">
          <ac:chgData name="Jeremy" userId="c8bf3bd5-e6d4-4909-9022-29e6344e54fe" providerId="ADAL" clId="{775CA1C1-5029-4B4D-A8EE-6B8CD53D1159}" dt="2020-05-12T16:49:38.045" v="243" actId="21"/>
          <ac:cxnSpMkLst>
            <pc:docMk/>
            <pc:sldMk cId="231751408" sldId="261"/>
            <ac:cxnSpMk id="34" creationId="{E4FAB689-441D-4102-8862-20F77008D5C7}"/>
          </ac:cxnSpMkLst>
        </pc:cxnChg>
        <pc:cxnChg chg="del mod">
          <ac:chgData name="Jeremy" userId="c8bf3bd5-e6d4-4909-9022-29e6344e54fe" providerId="ADAL" clId="{775CA1C1-5029-4B4D-A8EE-6B8CD53D1159}" dt="2020-05-12T16:49:38.045" v="243" actId="21"/>
          <ac:cxnSpMkLst>
            <pc:docMk/>
            <pc:sldMk cId="231751408" sldId="261"/>
            <ac:cxnSpMk id="37" creationId="{E84BA7B4-92FA-46BC-9DC1-852413631401}"/>
          </ac:cxnSpMkLst>
        </pc:cxnChg>
        <pc:cxnChg chg="del mod">
          <ac:chgData name="Jeremy" userId="c8bf3bd5-e6d4-4909-9022-29e6344e54fe" providerId="ADAL" clId="{775CA1C1-5029-4B4D-A8EE-6B8CD53D1159}" dt="2020-05-12T16:49:38.045" v="243" actId="21"/>
          <ac:cxnSpMkLst>
            <pc:docMk/>
            <pc:sldMk cId="231751408" sldId="261"/>
            <ac:cxnSpMk id="48" creationId="{0F75B035-4944-4B98-A066-EF9A2C27E0CA}"/>
          </ac:cxnSpMkLst>
        </pc:cxnChg>
        <pc:cxnChg chg="del mod">
          <ac:chgData name="Jeremy" userId="c8bf3bd5-e6d4-4909-9022-29e6344e54fe" providerId="ADAL" clId="{775CA1C1-5029-4B4D-A8EE-6B8CD53D1159}" dt="2020-05-12T16:49:38.045" v="243" actId="21"/>
          <ac:cxnSpMkLst>
            <pc:docMk/>
            <pc:sldMk cId="231751408" sldId="261"/>
            <ac:cxnSpMk id="49" creationId="{57186B4B-A95A-424D-AE5F-C191FCB92606}"/>
          </ac:cxnSpMkLst>
        </pc:cxnChg>
        <pc:cxnChg chg="del mod">
          <ac:chgData name="Jeremy" userId="c8bf3bd5-e6d4-4909-9022-29e6344e54fe" providerId="ADAL" clId="{775CA1C1-5029-4B4D-A8EE-6B8CD53D1159}" dt="2020-05-12T16:49:38.045" v="243" actId="21"/>
          <ac:cxnSpMkLst>
            <pc:docMk/>
            <pc:sldMk cId="231751408" sldId="261"/>
            <ac:cxnSpMk id="53" creationId="{BC26932A-01CF-4A49-8AD8-0BDC4C90579B}"/>
          </ac:cxnSpMkLst>
        </pc:cxnChg>
      </pc:sldChg>
      <pc:sldChg chg="add del">
        <pc:chgData name="Jeremy" userId="c8bf3bd5-e6d4-4909-9022-29e6344e54fe" providerId="ADAL" clId="{775CA1C1-5029-4B4D-A8EE-6B8CD53D1159}" dt="2020-05-12T16:49:21.099" v="238" actId="47"/>
        <pc:sldMkLst>
          <pc:docMk/>
          <pc:sldMk cId="2876576583" sldId="261"/>
        </pc:sldMkLst>
      </pc:sldChg>
      <pc:sldChg chg="addSp delSp modSp new mod ord">
        <pc:chgData name="Jeremy" userId="c8bf3bd5-e6d4-4909-9022-29e6344e54fe" providerId="ADAL" clId="{775CA1C1-5029-4B4D-A8EE-6B8CD53D1159}" dt="2020-05-19T21:47:33.464" v="8049" actId="1076"/>
        <pc:sldMkLst>
          <pc:docMk/>
          <pc:sldMk cId="3248539251" sldId="262"/>
        </pc:sldMkLst>
        <pc:spChg chg="add del mod">
          <ac:chgData name="Jeremy" userId="c8bf3bd5-e6d4-4909-9022-29e6344e54fe" providerId="ADAL" clId="{775CA1C1-5029-4B4D-A8EE-6B8CD53D1159}" dt="2020-05-12T17:03:13.591" v="401"/>
          <ac:spMkLst>
            <pc:docMk/>
            <pc:sldMk cId="3248539251" sldId="262"/>
            <ac:spMk id="3" creationId="{C2F35214-93EC-41F7-9306-20ACAE2637EF}"/>
          </ac:spMkLst>
        </pc:spChg>
        <pc:spChg chg="add mod">
          <ac:chgData name="Jeremy" userId="c8bf3bd5-e6d4-4909-9022-29e6344e54fe" providerId="ADAL" clId="{775CA1C1-5029-4B4D-A8EE-6B8CD53D1159}" dt="2020-05-12T17:16:06.961" v="562" actId="20577"/>
          <ac:spMkLst>
            <pc:docMk/>
            <pc:sldMk cId="3248539251" sldId="262"/>
            <ac:spMk id="4" creationId="{9AE58387-8A56-4305-A9AE-A6BDB7C72A6D}"/>
          </ac:spMkLst>
        </pc:spChg>
        <pc:spChg chg="add mod">
          <ac:chgData name="Jeremy" userId="c8bf3bd5-e6d4-4909-9022-29e6344e54fe" providerId="ADAL" clId="{775CA1C1-5029-4B4D-A8EE-6B8CD53D1159}" dt="2020-05-19T21:47:33.464" v="8049" actId="1076"/>
          <ac:spMkLst>
            <pc:docMk/>
            <pc:sldMk cId="3248539251" sldId="262"/>
            <ac:spMk id="8" creationId="{6D0B423D-4C53-4B7E-BB83-4CCA1A022C31}"/>
          </ac:spMkLst>
        </pc:spChg>
        <pc:spChg chg="add del mod">
          <ac:chgData name="Jeremy" userId="c8bf3bd5-e6d4-4909-9022-29e6344e54fe" providerId="ADAL" clId="{775CA1C1-5029-4B4D-A8EE-6B8CD53D1159}" dt="2020-05-19T21:32:22.291" v="7436" actId="478"/>
          <ac:spMkLst>
            <pc:docMk/>
            <pc:sldMk cId="3248539251" sldId="262"/>
            <ac:spMk id="9" creationId="{08E5AD45-48AD-4970-8A94-747F13D63061}"/>
          </ac:spMkLst>
        </pc:spChg>
        <pc:picChg chg="add mod">
          <ac:chgData name="Jeremy" userId="c8bf3bd5-e6d4-4909-9022-29e6344e54fe" providerId="ADAL" clId="{775CA1C1-5029-4B4D-A8EE-6B8CD53D1159}" dt="2020-05-12T17:23:41.118" v="736" actId="1076"/>
          <ac:picMkLst>
            <pc:docMk/>
            <pc:sldMk cId="3248539251" sldId="262"/>
            <ac:picMk id="2" creationId="{96B4A0AF-23EA-442A-BAD5-A90FAC0D73AF}"/>
          </ac:picMkLst>
        </pc:picChg>
        <pc:picChg chg="add del">
          <ac:chgData name="Jeremy" userId="c8bf3bd5-e6d4-4909-9022-29e6344e54fe" providerId="ADAL" clId="{775CA1C1-5029-4B4D-A8EE-6B8CD53D1159}" dt="2020-05-12T17:06:17.684" v="407"/>
          <ac:picMkLst>
            <pc:docMk/>
            <pc:sldMk cId="3248539251" sldId="262"/>
            <ac:picMk id="5" creationId="{B7BFE2D2-31F4-49A7-B5A0-AEDC76612D63}"/>
          </ac:picMkLst>
        </pc:picChg>
        <pc:picChg chg="add mod">
          <ac:chgData name="Jeremy" userId="c8bf3bd5-e6d4-4909-9022-29e6344e54fe" providerId="ADAL" clId="{775CA1C1-5029-4B4D-A8EE-6B8CD53D1159}" dt="2020-05-12T17:12:45.037" v="436" actId="14100"/>
          <ac:picMkLst>
            <pc:docMk/>
            <pc:sldMk cId="3248539251" sldId="262"/>
            <ac:picMk id="7" creationId="{98E69E97-FE63-4AEA-A837-89EB52AB04F4}"/>
          </ac:picMkLst>
        </pc:picChg>
      </pc:sldChg>
      <pc:sldChg chg="addSp delSp modSp new mod ord">
        <pc:chgData name="Jeremy" userId="c8bf3bd5-e6d4-4909-9022-29e6344e54fe" providerId="ADAL" clId="{775CA1C1-5029-4B4D-A8EE-6B8CD53D1159}" dt="2020-05-12T19:07:46.540" v="2081" actId="20577"/>
        <pc:sldMkLst>
          <pc:docMk/>
          <pc:sldMk cId="3355980861" sldId="263"/>
        </pc:sldMkLst>
        <pc:spChg chg="add mod">
          <ac:chgData name="Jeremy" userId="c8bf3bd5-e6d4-4909-9022-29e6344e54fe" providerId="ADAL" clId="{775CA1C1-5029-4B4D-A8EE-6B8CD53D1159}" dt="2020-05-12T19:07:46.540" v="2081" actId="20577"/>
          <ac:spMkLst>
            <pc:docMk/>
            <pc:sldMk cId="3355980861" sldId="263"/>
            <ac:spMk id="5" creationId="{0D925416-0E70-40F4-B72B-F09C88F0304C}"/>
          </ac:spMkLst>
        </pc:spChg>
        <pc:spChg chg="add del mod">
          <ac:chgData name="Jeremy" userId="c8bf3bd5-e6d4-4909-9022-29e6344e54fe" providerId="ADAL" clId="{775CA1C1-5029-4B4D-A8EE-6B8CD53D1159}" dt="2020-05-12T17:24:31.856" v="745"/>
          <ac:spMkLst>
            <pc:docMk/>
            <pc:sldMk cId="3355980861" sldId="263"/>
            <ac:spMk id="6" creationId="{21545685-5194-4A79-A3D2-E3B587856F5D}"/>
          </ac:spMkLst>
        </pc:spChg>
        <pc:spChg chg="add mod">
          <ac:chgData name="Jeremy" userId="c8bf3bd5-e6d4-4909-9022-29e6344e54fe" providerId="ADAL" clId="{775CA1C1-5029-4B4D-A8EE-6B8CD53D1159}" dt="2020-05-12T17:27:29.306" v="911" actId="1076"/>
          <ac:spMkLst>
            <pc:docMk/>
            <pc:sldMk cId="3355980861" sldId="263"/>
            <ac:spMk id="7" creationId="{FF34DAD9-8943-421F-AFF2-F0D584408231}"/>
          </ac:spMkLst>
        </pc:spChg>
        <pc:spChg chg="add mod">
          <ac:chgData name="Jeremy" userId="c8bf3bd5-e6d4-4909-9022-29e6344e54fe" providerId="ADAL" clId="{775CA1C1-5029-4B4D-A8EE-6B8CD53D1159}" dt="2020-05-12T17:27:29.306" v="911" actId="1076"/>
          <ac:spMkLst>
            <pc:docMk/>
            <pc:sldMk cId="3355980861" sldId="263"/>
            <ac:spMk id="8" creationId="{3B5386D8-571B-4B2E-83AF-23973BDC225C}"/>
          </ac:spMkLst>
        </pc:spChg>
        <pc:spChg chg="add del mod">
          <ac:chgData name="Jeremy" userId="c8bf3bd5-e6d4-4909-9022-29e6344e54fe" providerId="ADAL" clId="{775CA1C1-5029-4B4D-A8EE-6B8CD53D1159}" dt="2020-05-12T17:26:19.632" v="835" actId="478"/>
          <ac:spMkLst>
            <pc:docMk/>
            <pc:sldMk cId="3355980861" sldId="263"/>
            <ac:spMk id="9" creationId="{7AB2E15C-35C0-45F9-991C-3B9FA4375967}"/>
          </ac:spMkLst>
        </pc:spChg>
        <pc:spChg chg="add mod">
          <ac:chgData name="Jeremy" userId="c8bf3bd5-e6d4-4909-9022-29e6344e54fe" providerId="ADAL" clId="{775CA1C1-5029-4B4D-A8EE-6B8CD53D1159}" dt="2020-05-12T17:27:29.306" v="911" actId="1076"/>
          <ac:spMkLst>
            <pc:docMk/>
            <pc:sldMk cId="3355980861" sldId="263"/>
            <ac:spMk id="10" creationId="{1F8FEDFE-F9FE-4BEE-AA35-16E430935FDD}"/>
          </ac:spMkLst>
        </pc:spChg>
        <pc:spChg chg="add mod">
          <ac:chgData name="Jeremy" userId="c8bf3bd5-e6d4-4909-9022-29e6344e54fe" providerId="ADAL" clId="{775CA1C1-5029-4B4D-A8EE-6B8CD53D1159}" dt="2020-05-12T17:27:29.306" v="911" actId="1076"/>
          <ac:spMkLst>
            <pc:docMk/>
            <pc:sldMk cId="3355980861" sldId="263"/>
            <ac:spMk id="11" creationId="{A790C07E-7FFD-4EE2-878A-56790E483BAA}"/>
          </ac:spMkLst>
        </pc:spChg>
        <pc:spChg chg="add mod">
          <ac:chgData name="Jeremy" userId="c8bf3bd5-e6d4-4909-9022-29e6344e54fe" providerId="ADAL" clId="{775CA1C1-5029-4B4D-A8EE-6B8CD53D1159}" dt="2020-05-12T17:30:54.408" v="942" actId="20577"/>
          <ac:spMkLst>
            <pc:docMk/>
            <pc:sldMk cId="3355980861" sldId="263"/>
            <ac:spMk id="12" creationId="{1CAF9A1C-6BB5-466F-90C4-D83B80A85B03}"/>
          </ac:spMkLst>
        </pc:spChg>
        <pc:picChg chg="add del mod">
          <ac:chgData name="Jeremy" userId="c8bf3bd5-e6d4-4909-9022-29e6344e54fe" providerId="ADAL" clId="{775CA1C1-5029-4B4D-A8EE-6B8CD53D1159}" dt="2020-05-12T17:08:17.216" v="414" actId="478"/>
          <ac:picMkLst>
            <pc:docMk/>
            <pc:sldMk cId="3355980861" sldId="263"/>
            <ac:picMk id="2" creationId="{43BED895-AE94-45E1-AC92-D1D70934535C}"/>
          </ac:picMkLst>
        </pc:picChg>
        <pc:picChg chg="add mod">
          <ac:chgData name="Jeremy" userId="c8bf3bd5-e6d4-4909-9022-29e6344e54fe" providerId="ADAL" clId="{775CA1C1-5029-4B4D-A8EE-6B8CD53D1159}" dt="2020-05-12T17:27:29.306" v="911" actId="1076"/>
          <ac:picMkLst>
            <pc:docMk/>
            <pc:sldMk cId="3355980861" sldId="263"/>
            <ac:picMk id="3" creationId="{3DECCED5-B425-4CCE-A0F4-B4832844DB3D}"/>
          </ac:picMkLst>
        </pc:picChg>
        <pc:picChg chg="add mod">
          <ac:chgData name="Jeremy" userId="c8bf3bd5-e6d4-4909-9022-29e6344e54fe" providerId="ADAL" clId="{775CA1C1-5029-4B4D-A8EE-6B8CD53D1159}" dt="2020-05-12T17:13:39.139" v="439"/>
          <ac:picMkLst>
            <pc:docMk/>
            <pc:sldMk cId="3355980861" sldId="263"/>
            <ac:picMk id="4" creationId="{E9C25164-A31F-4290-9E57-443FD46788AC}"/>
          </ac:picMkLst>
        </pc:picChg>
      </pc:sldChg>
      <pc:sldChg chg="delSp modSp add mod">
        <pc:chgData name="Jeremy" userId="c8bf3bd5-e6d4-4909-9022-29e6344e54fe" providerId="ADAL" clId="{775CA1C1-5029-4B4D-A8EE-6B8CD53D1159}" dt="2020-05-12T19:07:52.948" v="2083"/>
        <pc:sldMkLst>
          <pc:docMk/>
          <pc:sldMk cId="277245591" sldId="264"/>
        </pc:sldMkLst>
        <pc:spChg chg="mod">
          <ac:chgData name="Jeremy" userId="c8bf3bd5-e6d4-4909-9022-29e6344e54fe" providerId="ADAL" clId="{775CA1C1-5029-4B4D-A8EE-6B8CD53D1159}" dt="2020-05-12T19:07:52.948" v="2083"/>
          <ac:spMkLst>
            <pc:docMk/>
            <pc:sldMk cId="277245591" sldId="264"/>
            <ac:spMk id="5" creationId="{0D925416-0E70-40F4-B72B-F09C88F0304C}"/>
          </ac:spMkLst>
        </pc:spChg>
        <pc:spChg chg="del">
          <ac:chgData name="Jeremy" userId="c8bf3bd5-e6d4-4909-9022-29e6344e54fe" providerId="ADAL" clId="{775CA1C1-5029-4B4D-A8EE-6B8CD53D1159}" dt="2020-05-12T17:28:48.976" v="922" actId="478"/>
          <ac:spMkLst>
            <pc:docMk/>
            <pc:sldMk cId="277245591" sldId="264"/>
            <ac:spMk id="7" creationId="{FF34DAD9-8943-421F-AFF2-F0D584408231}"/>
          </ac:spMkLst>
        </pc:spChg>
        <pc:spChg chg="del">
          <ac:chgData name="Jeremy" userId="c8bf3bd5-e6d4-4909-9022-29e6344e54fe" providerId="ADAL" clId="{775CA1C1-5029-4B4D-A8EE-6B8CD53D1159}" dt="2020-05-12T17:28:50.751" v="923" actId="478"/>
          <ac:spMkLst>
            <pc:docMk/>
            <pc:sldMk cId="277245591" sldId="264"/>
            <ac:spMk id="8" creationId="{3B5386D8-571B-4B2E-83AF-23973BDC225C}"/>
          </ac:spMkLst>
        </pc:spChg>
        <pc:spChg chg="del mod">
          <ac:chgData name="Jeremy" userId="c8bf3bd5-e6d4-4909-9022-29e6344e54fe" providerId="ADAL" clId="{775CA1C1-5029-4B4D-A8EE-6B8CD53D1159}" dt="2020-05-12T17:41:36.814" v="1372" actId="478"/>
          <ac:spMkLst>
            <pc:docMk/>
            <pc:sldMk cId="277245591" sldId="264"/>
            <ac:spMk id="10" creationId="{1F8FEDFE-F9FE-4BEE-AA35-16E430935FDD}"/>
          </ac:spMkLst>
        </pc:spChg>
        <pc:spChg chg="mod">
          <ac:chgData name="Jeremy" userId="c8bf3bd5-e6d4-4909-9022-29e6344e54fe" providerId="ADAL" clId="{775CA1C1-5029-4B4D-A8EE-6B8CD53D1159}" dt="2020-05-12T17:50:48.976" v="1996" actId="20577"/>
          <ac:spMkLst>
            <pc:docMk/>
            <pc:sldMk cId="277245591" sldId="264"/>
            <ac:spMk id="11" creationId="{A790C07E-7FFD-4EE2-878A-56790E483BAA}"/>
          </ac:spMkLst>
        </pc:spChg>
        <pc:spChg chg="del">
          <ac:chgData name="Jeremy" userId="c8bf3bd5-e6d4-4909-9022-29e6344e54fe" providerId="ADAL" clId="{775CA1C1-5029-4B4D-A8EE-6B8CD53D1159}" dt="2020-05-12T17:41:36.814" v="1372" actId="478"/>
          <ac:spMkLst>
            <pc:docMk/>
            <pc:sldMk cId="277245591" sldId="264"/>
            <ac:spMk id="12" creationId="{1CAF9A1C-6BB5-466F-90C4-D83B80A85B03}"/>
          </ac:spMkLst>
        </pc:spChg>
        <pc:picChg chg="mod modCrop">
          <ac:chgData name="Jeremy" userId="c8bf3bd5-e6d4-4909-9022-29e6344e54fe" providerId="ADAL" clId="{775CA1C1-5029-4B4D-A8EE-6B8CD53D1159}" dt="2020-05-12T17:29:37.289" v="932" actId="14100"/>
          <ac:picMkLst>
            <pc:docMk/>
            <pc:sldMk cId="277245591" sldId="264"/>
            <ac:picMk id="3" creationId="{3DECCED5-B425-4CCE-A0F4-B4832844DB3D}"/>
          </ac:picMkLst>
        </pc:picChg>
      </pc:sldChg>
      <pc:sldChg chg="addSp delSp modSp add mod ord">
        <pc:chgData name="Jeremy" userId="c8bf3bd5-e6d4-4909-9022-29e6344e54fe" providerId="ADAL" clId="{775CA1C1-5029-4B4D-A8EE-6B8CD53D1159}" dt="2020-05-19T21:32:00.947" v="7435" actId="14100"/>
        <pc:sldMkLst>
          <pc:docMk/>
          <pc:sldMk cId="386860029" sldId="265"/>
        </pc:sldMkLst>
        <pc:spChg chg="mod">
          <ac:chgData name="Jeremy" userId="c8bf3bd5-e6d4-4909-9022-29e6344e54fe" providerId="ADAL" clId="{775CA1C1-5029-4B4D-A8EE-6B8CD53D1159}" dt="2020-05-12T19:07:50.378" v="2082"/>
          <ac:spMkLst>
            <pc:docMk/>
            <pc:sldMk cId="386860029" sldId="265"/>
            <ac:spMk id="5" creationId="{0D925416-0E70-40F4-B72B-F09C88F0304C}"/>
          </ac:spMkLst>
        </pc:spChg>
        <pc:spChg chg="mod">
          <ac:chgData name="Jeremy" userId="c8bf3bd5-e6d4-4909-9022-29e6344e54fe" providerId="ADAL" clId="{775CA1C1-5029-4B4D-A8EE-6B8CD53D1159}" dt="2020-05-19T21:31:59.718" v="7433" actId="164"/>
          <ac:spMkLst>
            <pc:docMk/>
            <pc:sldMk cId="386860029" sldId="265"/>
            <ac:spMk id="7" creationId="{FF34DAD9-8943-421F-AFF2-F0D584408231}"/>
          </ac:spMkLst>
        </pc:spChg>
        <pc:spChg chg="mod">
          <ac:chgData name="Jeremy" userId="c8bf3bd5-e6d4-4909-9022-29e6344e54fe" providerId="ADAL" clId="{775CA1C1-5029-4B4D-A8EE-6B8CD53D1159}" dt="2020-05-19T21:31:59.718" v="7433" actId="164"/>
          <ac:spMkLst>
            <pc:docMk/>
            <pc:sldMk cId="386860029" sldId="265"/>
            <ac:spMk id="8" creationId="{3B5386D8-571B-4B2E-83AF-23973BDC225C}"/>
          </ac:spMkLst>
        </pc:spChg>
        <pc:spChg chg="del">
          <ac:chgData name="Jeremy" userId="c8bf3bd5-e6d4-4909-9022-29e6344e54fe" providerId="ADAL" clId="{775CA1C1-5029-4B4D-A8EE-6B8CD53D1159}" dt="2020-05-12T17:31:40.687" v="946" actId="478"/>
          <ac:spMkLst>
            <pc:docMk/>
            <pc:sldMk cId="386860029" sldId="265"/>
            <ac:spMk id="10" creationId="{1F8FEDFE-F9FE-4BEE-AA35-16E430935FDD}"/>
          </ac:spMkLst>
        </pc:spChg>
        <pc:spChg chg="del">
          <ac:chgData name="Jeremy" userId="c8bf3bd5-e6d4-4909-9022-29e6344e54fe" providerId="ADAL" clId="{775CA1C1-5029-4B4D-A8EE-6B8CD53D1159}" dt="2020-05-12T17:31:40.687" v="946" actId="478"/>
          <ac:spMkLst>
            <pc:docMk/>
            <pc:sldMk cId="386860029" sldId="265"/>
            <ac:spMk id="11" creationId="{A790C07E-7FFD-4EE2-878A-56790E483BAA}"/>
          </ac:spMkLst>
        </pc:spChg>
        <pc:spChg chg="mod">
          <ac:chgData name="Jeremy" userId="c8bf3bd5-e6d4-4909-9022-29e6344e54fe" providerId="ADAL" clId="{775CA1C1-5029-4B4D-A8EE-6B8CD53D1159}" dt="2020-05-19T21:31:57.132" v="7430" actId="404"/>
          <ac:spMkLst>
            <pc:docMk/>
            <pc:sldMk cId="386860029" sldId="265"/>
            <ac:spMk id="12" creationId="{1CAF9A1C-6BB5-466F-90C4-D83B80A85B03}"/>
          </ac:spMkLst>
        </pc:spChg>
        <pc:grpChg chg="add mod">
          <ac:chgData name="Jeremy" userId="c8bf3bd5-e6d4-4909-9022-29e6344e54fe" providerId="ADAL" clId="{775CA1C1-5029-4B4D-A8EE-6B8CD53D1159}" dt="2020-05-19T21:32:00.947" v="7435" actId="14100"/>
          <ac:grpSpMkLst>
            <pc:docMk/>
            <pc:sldMk cId="386860029" sldId="265"/>
            <ac:grpSpMk id="2" creationId="{5EC1F63E-C7B2-460E-8542-1F2000C1D775}"/>
          </ac:grpSpMkLst>
        </pc:grpChg>
        <pc:picChg chg="mod">
          <ac:chgData name="Jeremy" userId="c8bf3bd5-e6d4-4909-9022-29e6344e54fe" providerId="ADAL" clId="{775CA1C1-5029-4B4D-A8EE-6B8CD53D1159}" dt="2020-05-19T21:31:59.718" v="7433" actId="164"/>
          <ac:picMkLst>
            <pc:docMk/>
            <pc:sldMk cId="386860029" sldId="265"/>
            <ac:picMk id="3" creationId="{3DECCED5-B425-4CCE-A0F4-B4832844DB3D}"/>
          </ac:picMkLst>
        </pc:picChg>
        <pc:cxnChg chg="add mod">
          <ac:chgData name="Jeremy" userId="c8bf3bd5-e6d4-4909-9022-29e6344e54fe" providerId="ADAL" clId="{775CA1C1-5029-4B4D-A8EE-6B8CD53D1159}" dt="2020-05-19T21:31:59.718" v="7433" actId="164"/>
          <ac:cxnSpMkLst>
            <pc:docMk/>
            <pc:sldMk cId="386860029" sldId="265"/>
            <ac:cxnSpMk id="6" creationId="{0E36DA6B-FE04-4412-9BFB-4E487AD7F113}"/>
          </ac:cxnSpMkLst>
        </pc:cxnChg>
      </pc:sldChg>
      <pc:sldChg chg="addSp delSp modSp add mod">
        <pc:chgData name="Jeremy" userId="c8bf3bd5-e6d4-4909-9022-29e6344e54fe" providerId="ADAL" clId="{775CA1C1-5029-4B4D-A8EE-6B8CD53D1159}" dt="2020-05-12T19:08:10.901" v="2101" actId="20577"/>
        <pc:sldMkLst>
          <pc:docMk/>
          <pc:sldMk cId="1942621011" sldId="266"/>
        </pc:sldMkLst>
        <pc:spChg chg="mod">
          <ac:chgData name="Jeremy" userId="c8bf3bd5-e6d4-4909-9022-29e6344e54fe" providerId="ADAL" clId="{775CA1C1-5029-4B4D-A8EE-6B8CD53D1159}" dt="2020-05-12T19:08:10.901" v="2101" actId="20577"/>
          <ac:spMkLst>
            <pc:docMk/>
            <pc:sldMk cId="1942621011" sldId="266"/>
            <ac:spMk id="5" creationId="{0D925416-0E70-40F4-B72B-F09C88F0304C}"/>
          </ac:spMkLst>
        </pc:spChg>
        <pc:spChg chg="add mod">
          <ac:chgData name="Jeremy" userId="c8bf3bd5-e6d4-4909-9022-29e6344e54fe" providerId="ADAL" clId="{775CA1C1-5029-4B4D-A8EE-6B8CD53D1159}" dt="2020-05-12T17:53:33.451" v="2008" actId="114"/>
          <ac:spMkLst>
            <pc:docMk/>
            <pc:sldMk cId="1942621011" sldId="266"/>
            <ac:spMk id="6" creationId="{3E96E837-B183-4055-830B-C80D44DF8467}"/>
          </ac:spMkLst>
        </pc:spChg>
        <pc:spChg chg="del">
          <ac:chgData name="Jeremy" userId="c8bf3bd5-e6d4-4909-9022-29e6344e54fe" providerId="ADAL" clId="{775CA1C1-5029-4B4D-A8EE-6B8CD53D1159}" dt="2020-05-12T17:53:12.518" v="1999" actId="478"/>
          <ac:spMkLst>
            <pc:docMk/>
            <pc:sldMk cId="1942621011" sldId="266"/>
            <ac:spMk id="11" creationId="{A790C07E-7FFD-4EE2-878A-56790E483BAA}"/>
          </ac:spMkLst>
        </pc:spChg>
      </pc:sldChg>
      <pc:sldChg chg="modSp add del mod ord">
        <pc:chgData name="Jeremy" userId="c8bf3bd5-e6d4-4909-9022-29e6344e54fe" providerId="ADAL" clId="{775CA1C1-5029-4B4D-A8EE-6B8CD53D1159}" dt="2020-05-12T19:12:44.477" v="2187" actId="47"/>
        <pc:sldMkLst>
          <pc:docMk/>
          <pc:sldMk cId="884352655" sldId="267"/>
        </pc:sldMkLst>
        <pc:spChg chg="mod">
          <ac:chgData name="Jeremy" userId="c8bf3bd5-e6d4-4909-9022-29e6344e54fe" providerId="ADAL" clId="{775CA1C1-5029-4B4D-A8EE-6B8CD53D1159}" dt="2020-05-12T19:12:39.157" v="2186" actId="20577"/>
          <ac:spMkLst>
            <pc:docMk/>
            <pc:sldMk cId="884352655" sldId="267"/>
            <ac:spMk id="5" creationId="{0D925416-0E70-40F4-B72B-F09C88F0304C}"/>
          </ac:spMkLst>
        </pc:spChg>
      </pc:sldChg>
      <pc:sldChg chg="addSp delSp modSp add del mod">
        <pc:chgData name="Jeremy" userId="c8bf3bd5-e6d4-4909-9022-29e6344e54fe" providerId="ADAL" clId="{775CA1C1-5029-4B4D-A8EE-6B8CD53D1159}" dt="2020-05-12T19:09:06.924" v="2138" actId="47"/>
        <pc:sldMkLst>
          <pc:docMk/>
          <pc:sldMk cId="2166275864" sldId="267"/>
        </pc:sldMkLst>
        <pc:spChg chg="del">
          <ac:chgData name="Jeremy" userId="c8bf3bd5-e6d4-4909-9022-29e6344e54fe" providerId="ADAL" clId="{775CA1C1-5029-4B4D-A8EE-6B8CD53D1159}" dt="2020-05-12T19:08:43.965" v="2135" actId="478"/>
          <ac:spMkLst>
            <pc:docMk/>
            <pc:sldMk cId="2166275864" sldId="267"/>
            <ac:spMk id="2" creationId="{E6E2DB22-3600-4DAF-8188-EDE8B143427E}"/>
          </ac:spMkLst>
        </pc:spChg>
        <pc:spChg chg="del">
          <ac:chgData name="Jeremy" userId="c8bf3bd5-e6d4-4909-9022-29e6344e54fe" providerId="ADAL" clId="{775CA1C1-5029-4B4D-A8EE-6B8CD53D1159}" dt="2020-05-12T19:08:43.965" v="2135" actId="478"/>
          <ac:spMkLst>
            <pc:docMk/>
            <pc:sldMk cId="2166275864" sldId="267"/>
            <ac:spMk id="3" creationId="{757EF61B-70DF-4D99-897E-A55E9261F4CA}"/>
          </ac:spMkLst>
        </pc:spChg>
        <pc:spChg chg="del">
          <ac:chgData name="Jeremy" userId="c8bf3bd5-e6d4-4909-9022-29e6344e54fe" providerId="ADAL" clId="{775CA1C1-5029-4B4D-A8EE-6B8CD53D1159}" dt="2020-05-12T19:08:43.965" v="2135" actId="478"/>
          <ac:spMkLst>
            <pc:docMk/>
            <pc:sldMk cId="2166275864" sldId="267"/>
            <ac:spMk id="4" creationId="{F9C8D6FA-CD7E-482C-BF37-C607EAD26903}"/>
          </ac:spMkLst>
        </pc:spChg>
        <pc:spChg chg="del">
          <ac:chgData name="Jeremy" userId="c8bf3bd5-e6d4-4909-9022-29e6344e54fe" providerId="ADAL" clId="{775CA1C1-5029-4B4D-A8EE-6B8CD53D1159}" dt="2020-05-12T19:08:43.965" v="2135" actId="478"/>
          <ac:spMkLst>
            <pc:docMk/>
            <pc:sldMk cId="2166275864" sldId="267"/>
            <ac:spMk id="5" creationId="{F87AFFB7-096D-483D-9A0D-E78C879D1EC8}"/>
          </ac:spMkLst>
        </pc:spChg>
        <pc:spChg chg="del">
          <ac:chgData name="Jeremy" userId="c8bf3bd5-e6d4-4909-9022-29e6344e54fe" providerId="ADAL" clId="{775CA1C1-5029-4B4D-A8EE-6B8CD53D1159}" dt="2020-05-12T19:08:43.965" v="2135" actId="478"/>
          <ac:spMkLst>
            <pc:docMk/>
            <pc:sldMk cId="2166275864" sldId="267"/>
            <ac:spMk id="6" creationId="{E01EB114-A1B5-46B7-9980-6495E9746D72}"/>
          </ac:spMkLst>
        </pc:spChg>
        <pc:spChg chg="del">
          <ac:chgData name="Jeremy" userId="c8bf3bd5-e6d4-4909-9022-29e6344e54fe" providerId="ADAL" clId="{775CA1C1-5029-4B4D-A8EE-6B8CD53D1159}" dt="2020-05-12T19:08:43.965" v="2135" actId="478"/>
          <ac:spMkLst>
            <pc:docMk/>
            <pc:sldMk cId="2166275864" sldId="267"/>
            <ac:spMk id="7" creationId="{636E0128-B29C-4C5F-B596-5DDF3EC740BA}"/>
          </ac:spMkLst>
        </pc:spChg>
        <pc:spChg chg="del">
          <ac:chgData name="Jeremy" userId="c8bf3bd5-e6d4-4909-9022-29e6344e54fe" providerId="ADAL" clId="{775CA1C1-5029-4B4D-A8EE-6B8CD53D1159}" dt="2020-05-12T19:08:43.965" v="2135" actId="478"/>
          <ac:spMkLst>
            <pc:docMk/>
            <pc:sldMk cId="2166275864" sldId="267"/>
            <ac:spMk id="8" creationId="{DE767021-AB49-40CA-9B2C-1431F95FAF9A}"/>
          </ac:spMkLst>
        </pc:spChg>
        <pc:spChg chg="del">
          <ac:chgData name="Jeremy" userId="c8bf3bd5-e6d4-4909-9022-29e6344e54fe" providerId="ADAL" clId="{775CA1C1-5029-4B4D-A8EE-6B8CD53D1159}" dt="2020-05-12T19:08:43.965" v="2135" actId="478"/>
          <ac:spMkLst>
            <pc:docMk/>
            <pc:sldMk cId="2166275864" sldId="267"/>
            <ac:spMk id="19" creationId="{6EB4E035-CF20-4665-B897-7A43558B7FEF}"/>
          </ac:spMkLst>
        </pc:spChg>
        <pc:spChg chg="del">
          <ac:chgData name="Jeremy" userId="c8bf3bd5-e6d4-4909-9022-29e6344e54fe" providerId="ADAL" clId="{775CA1C1-5029-4B4D-A8EE-6B8CD53D1159}" dt="2020-05-12T19:08:43.965" v="2135" actId="478"/>
          <ac:spMkLst>
            <pc:docMk/>
            <pc:sldMk cId="2166275864" sldId="267"/>
            <ac:spMk id="23" creationId="{AC039BF5-BACF-41F7-8933-0FB6B70FA1A3}"/>
          </ac:spMkLst>
        </pc:spChg>
        <pc:spChg chg="add mod">
          <ac:chgData name="Jeremy" userId="c8bf3bd5-e6d4-4909-9022-29e6344e54fe" providerId="ADAL" clId="{775CA1C1-5029-4B4D-A8EE-6B8CD53D1159}" dt="2020-05-12T19:08:20.688" v="2104"/>
          <ac:spMkLst>
            <pc:docMk/>
            <pc:sldMk cId="2166275864" sldId="267"/>
            <ac:spMk id="26" creationId="{1444AE42-718A-4458-828A-9B3E3335F8FA}"/>
          </ac:spMkLst>
        </pc:spChg>
        <pc:spChg chg="add mod">
          <ac:chgData name="Jeremy" userId="c8bf3bd5-e6d4-4909-9022-29e6344e54fe" providerId="ADAL" clId="{775CA1C1-5029-4B4D-A8EE-6B8CD53D1159}" dt="2020-05-12T19:08:44.169" v="2136"/>
          <ac:spMkLst>
            <pc:docMk/>
            <pc:sldMk cId="2166275864" sldId="267"/>
            <ac:spMk id="28" creationId="{2C537195-F511-4F6A-A135-03BBF2644251}"/>
          </ac:spMkLst>
        </pc:spChg>
        <pc:spChg chg="add mod">
          <ac:chgData name="Jeremy" userId="c8bf3bd5-e6d4-4909-9022-29e6344e54fe" providerId="ADAL" clId="{775CA1C1-5029-4B4D-A8EE-6B8CD53D1159}" dt="2020-05-12T19:08:44.169" v="2136"/>
          <ac:spMkLst>
            <pc:docMk/>
            <pc:sldMk cId="2166275864" sldId="267"/>
            <ac:spMk id="29" creationId="{9050939F-5534-4024-B9D6-A70A56D973C8}"/>
          </ac:spMkLst>
        </pc:spChg>
        <pc:spChg chg="add mod">
          <ac:chgData name="Jeremy" userId="c8bf3bd5-e6d4-4909-9022-29e6344e54fe" providerId="ADAL" clId="{775CA1C1-5029-4B4D-A8EE-6B8CD53D1159}" dt="2020-05-12T19:08:44.169" v="2136"/>
          <ac:spMkLst>
            <pc:docMk/>
            <pc:sldMk cId="2166275864" sldId="267"/>
            <ac:spMk id="30" creationId="{9088773C-E1B9-4848-8D48-15F659599751}"/>
          </ac:spMkLst>
        </pc:spChg>
        <pc:spChg chg="add mod">
          <ac:chgData name="Jeremy" userId="c8bf3bd5-e6d4-4909-9022-29e6344e54fe" providerId="ADAL" clId="{775CA1C1-5029-4B4D-A8EE-6B8CD53D1159}" dt="2020-05-12T19:08:44.169" v="2136"/>
          <ac:spMkLst>
            <pc:docMk/>
            <pc:sldMk cId="2166275864" sldId="267"/>
            <ac:spMk id="32" creationId="{11424620-55C7-4DCC-90B2-13D6F8914CBD}"/>
          </ac:spMkLst>
        </pc:spChg>
        <pc:spChg chg="add mod">
          <ac:chgData name="Jeremy" userId="c8bf3bd5-e6d4-4909-9022-29e6344e54fe" providerId="ADAL" clId="{775CA1C1-5029-4B4D-A8EE-6B8CD53D1159}" dt="2020-05-12T19:08:44.169" v="2136"/>
          <ac:spMkLst>
            <pc:docMk/>
            <pc:sldMk cId="2166275864" sldId="267"/>
            <ac:spMk id="33" creationId="{B137C7E1-6E1F-44C0-8DE9-D307784E22DC}"/>
          </ac:spMkLst>
        </pc:spChg>
        <pc:spChg chg="add mod">
          <ac:chgData name="Jeremy" userId="c8bf3bd5-e6d4-4909-9022-29e6344e54fe" providerId="ADAL" clId="{775CA1C1-5029-4B4D-A8EE-6B8CD53D1159}" dt="2020-05-12T19:08:44.169" v="2136"/>
          <ac:spMkLst>
            <pc:docMk/>
            <pc:sldMk cId="2166275864" sldId="267"/>
            <ac:spMk id="35" creationId="{5F8FA78D-DB7B-40CA-B122-B5431FD2ACC5}"/>
          </ac:spMkLst>
        </pc:spChg>
        <pc:spChg chg="add mod">
          <ac:chgData name="Jeremy" userId="c8bf3bd5-e6d4-4909-9022-29e6344e54fe" providerId="ADAL" clId="{775CA1C1-5029-4B4D-A8EE-6B8CD53D1159}" dt="2020-05-12T19:08:44.169" v="2136"/>
          <ac:spMkLst>
            <pc:docMk/>
            <pc:sldMk cId="2166275864" sldId="267"/>
            <ac:spMk id="36" creationId="{71BA0D15-BEDE-4DE1-B25C-02E531335B9D}"/>
          </ac:spMkLst>
        </pc:spChg>
        <pc:spChg chg="add mod">
          <ac:chgData name="Jeremy" userId="c8bf3bd5-e6d4-4909-9022-29e6344e54fe" providerId="ADAL" clId="{775CA1C1-5029-4B4D-A8EE-6B8CD53D1159}" dt="2020-05-12T19:08:44.169" v="2136"/>
          <ac:spMkLst>
            <pc:docMk/>
            <pc:sldMk cId="2166275864" sldId="267"/>
            <ac:spMk id="41" creationId="{2102F109-35A5-496B-BD7B-676C831B4607}"/>
          </ac:spMkLst>
        </pc:spChg>
        <pc:spChg chg="add mod">
          <ac:chgData name="Jeremy" userId="c8bf3bd5-e6d4-4909-9022-29e6344e54fe" providerId="ADAL" clId="{775CA1C1-5029-4B4D-A8EE-6B8CD53D1159}" dt="2020-05-12T19:08:44.169" v="2136"/>
          <ac:spMkLst>
            <pc:docMk/>
            <pc:sldMk cId="2166275864" sldId="267"/>
            <ac:spMk id="42" creationId="{655DD773-7319-4218-8DAF-22189E1C559B}"/>
          </ac:spMkLst>
        </pc:spChg>
        <pc:spChg chg="del">
          <ac:chgData name="Jeremy" userId="c8bf3bd5-e6d4-4909-9022-29e6344e54fe" providerId="ADAL" clId="{775CA1C1-5029-4B4D-A8EE-6B8CD53D1159}" dt="2020-05-12T19:08:43.965" v="2135" actId="478"/>
          <ac:spMkLst>
            <pc:docMk/>
            <pc:sldMk cId="2166275864" sldId="267"/>
            <ac:spMk id="45" creationId="{ECD4A680-315E-44B4-AF51-C09E2CC73DA0}"/>
          </ac:spMkLst>
        </pc:spChg>
        <pc:spChg chg="del">
          <ac:chgData name="Jeremy" userId="c8bf3bd5-e6d4-4909-9022-29e6344e54fe" providerId="ADAL" clId="{775CA1C1-5029-4B4D-A8EE-6B8CD53D1159}" dt="2020-05-12T19:08:43.965" v="2135" actId="478"/>
          <ac:spMkLst>
            <pc:docMk/>
            <pc:sldMk cId="2166275864" sldId="267"/>
            <ac:spMk id="46" creationId="{711F6F0D-4339-4CAB-928A-5F6AA3FDF418}"/>
          </ac:spMkLst>
        </pc:spChg>
        <pc:spChg chg="del">
          <ac:chgData name="Jeremy" userId="c8bf3bd5-e6d4-4909-9022-29e6344e54fe" providerId="ADAL" clId="{775CA1C1-5029-4B4D-A8EE-6B8CD53D1159}" dt="2020-05-12T19:08:43.965" v="2135" actId="478"/>
          <ac:spMkLst>
            <pc:docMk/>
            <pc:sldMk cId="2166275864" sldId="267"/>
            <ac:spMk id="47" creationId="{A0308BCF-01E3-4088-A3D4-D38FAD892368}"/>
          </ac:spMkLst>
        </pc:spChg>
        <pc:spChg chg="add mod">
          <ac:chgData name="Jeremy" userId="c8bf3bd5-e6d4-4909-9022-29e6344e54fe" providerId="ADAL" clId="{775CA1C1-5029-4B4D-A8EE-6B8CD53D1159}" dt="2020-05-12T19:08:44.169" v="2136"/>
          <ac:spMkLst>
            <pc:docMk/>
            <pc:sldMk cId="2166275864" sldId="267"/>
            <ac:spMk id="54" creationId="{5DD26EE4-022C-49AB-B50A-8A350E41796C}"/>
          </ac:spMkLst>
        </pc:spChg>
        <pc:spChg chg="add mod">
          <ac:chgData name="Jeremy" userId="c8bf3bd5-e6d4-4909-9022-29e6344e54fe" providerId="ADAL" clId="{775CA1C1-5029-4B4D-A8EE-6B8CD53D1159}" dt="2020-05-12T19:08:44.169" v="2136"/>
          <ac:spMkLst>
            <pc:docMk/>
            <pc:sldMk cId="2166275864" sldId="267"/>
            <ac:spMk id="55" creationId="{10B674E2-82AE-4264-9BB2-1EDC632F92F6}"/>
          </ac:spMkLst>
        </pc:spChg>
        <pc:spChg chg="add mod">
          <ac:chgData name="Jeremy" userId="c8bf3bd5-e6d4-4909-9022-29e6344e54fe" providerId="ADAL" clId="{775CA1C1-5029-4B4D-A8EE-6B8CD53D1159}" dt="2020-05-12T19:08:44.169" v="2136"/>
          <ac:spMkLst>
            <pc:docMk/>
            <pc:sldMk cId="2166275864" sldId="267"/>
            <ac:spMk id="56" creationId="{FB3CACF3-CB57-454D-A6A4-83A435558327}"/>
          </ac:spMkLst>
        </pc:spChg>
        <pc:cxnChg chg="del mod">
          <ac:chgData name="Jeremy" userId="c8bf3bd5-e6d4-4909-9022-29e6344e54fe" providerId="ADAL" clId="{775CA1C1-5029-4B4D-A8EE-6B8CD53D1159}" dt="2020-05-12T19:08:43.965" v="2135" actId="478"/>
          <ac:cxnSpMkLst>
            <pc:docMk/>
            <pc:sldMk cId="2166275864" sldId="267"/>
            <ac:cxnSpMk id="10" creationId="{0E0D9AB8-0C5F-4709-B00E-9A2660A2407E}"/>
          </ac:cxnSpMkLst>
        </pc:cxnChg>
        <pc:cxnChg chg="del mod">
          <ac:chgData name="Jeremy" userId="c8bf3bd5-e6d4-4909-9022-29e6344e54fe" providerId="ADAL" clId="{775CA1C1-5029-4B4D-A8EE-6B8CD53D1159}" dt="2020-05-12T19:08:43.965" v="2135" actId="478"/>
          <ac:cxnSpMkLst>
            <pc:docMk/>
            <pc:sldMk cId="2166275864" sldId="267"/>
            <ac:cxnSpMk id="13" creationId="{776B8B77-9FF1-4001-BD9E-82E2B992B1A9}"/>
          </ac:cxnSpMkLst>
        </pc:cxnChg>
        <pc:cxnChg chg="del mod">
          <ac:chgData name="Jeremy" userId="c8bf3bd5-e6d4-4909-9022-29e6344e54fe" providerId="ADAL" clId="{775CA1C1-5029-4B4D-A8EE-6B8CD53D1159}" dt="2020-05-12T19:08:43.965" v="2135" actId="478"/>
          <ac:cxnSpMkLst>
            <pc:docMk/>
            <pc:sldMk cId="2166275864" sldId="267"/>
            <ac:cxnSpMk id="16" creationId="{2C5B1D2D-E327-4085-9188-CA194E6ADC6F}"/>
          </ac:cxnSpMkLst>
        </pc:cxnChg>
        <pc:cxnChg chg="del mod">
          <ac:chgData name="Jeremy" userId="c8bf3bd5-e6d4-4909-9022-29e6344e54fe" providerId="ADAL" clId="{775CA1C1-5029-4B4D-A8EE-6B8CD53D1159}" dt="2020-05-12T19:08:43.965" v="2135" actId="478"/>
          <ac:cxnSpMkLst>
            <pc:docMk/>
            <pc:sldMk cId="2166275864" sldId="267"/>
            <ac:cxnSpMk id="24" creationId="{8184FF9A-AF02-4DAD-AEE3-D7140ECF954A}"/>
          </ac:cxnSpMkLst>
        </pc:cxnChg>
        <pc:cxnChg chg="del mod">
          <ac:chgData name="Jeremy" userId="c8bf3bd5-e6d4-4909-9022-29e6344e54fe" providerId="ADAL" clId="{775CA1C1-5029-4B4D-A8EE-6B8CD53D1159}" dt="2020-05-12T19:08:43.965" v="2135" actId="478"/>
          <ac:cxnSpMkLst>
            <pc:docMk/>
            <pc:sldMk cId="2166275864" sldId="267"/>
            <ac:cxnSpMk id="27" creationId="{C14732FD-D22F-447F-894F-7F0E978A3EBB}"/>
          </ac:cxnSpMkLst>
        </pc:cxnChg>
        <pc:cxnChg chg="del mod">
          <ac:chgData name="Jeremy" userId="c8bf3bd5-e6d4-4909-9022-29e6344e54fe" providerId="ADAL" clId="{775CA1C1-5029-4B4D-A8EE-6B8CD53D1159}" dt="2020-05-12T19:08:43.965" v="2135" actId="478"/>
          <ac:cxnSpMkLst>
            <pc:docMk/>
            <pc:sldMk cId="2166275864" sldId="267"/>
            <ac:cxnSpMk id="31" creationId="{A654160B-FBAD-4486-931A-80D94552ED1A}"/>
          </ac:cxnSpMkLst>
        </pc:cxnChg>
        <pc:cxnChg chg="del mod">
          <ac:chgData name="Jeremy" userId="c8bf3bd5-e6d4-4909-9022-29e6344e54fe" providerId="ADAL" clId="{775CA1C1-5029-4B4D-A8EE-6B8CD53D1159}" dt="2020-05-12T19:08:43.965" v="2135" actId="478"/>
          <ac:cxnSpMkLst>
            <pc:docMk/>
            <pc:sldMk cId="2166275864" sldId="267"/>
            <ac:cxnSpMk id="34" creationId="{E4FAB689-441D-4102-8862-20F77008D5C7}"/>
          </ac:cxnSpMkLst>
        </pc:cxnChg>
        <pc:cxnChg chg="del mod">
          <ac:chgData name="Jeremy" userId="c8bf3bd5-e6d4-4909-9022-29e6344e54fe" providerId="ADAL" clId="{775CA1C1-5029-4B4D-A8EE-6B8CD53D1159}" dt="2020-05-12T19:08:43.965" v="2135" actId="478"/>
          <ac:cxnSpMkLst>
            <pc:docMk/>
            <pc:sldMk cId="2166275864" sldId="267"/>
            <ac:cxnSpMk id="37" creationId="{E84BA7B4-92FA-46BC-9DC1-852413631401}"/>
          </ac:cxnSpMkLst>
        </pc:cxnChg>
        <pc:cxnChg chg="add mod">
          <ac:chgData name="Jeremy" userId="c8bf3bd5-e6d4-4909-9022-29e6344e54fe" providerId="ADAL" clId="{775CA1C1-5029-4B4D-A8EE-6B8CD53D1159}" dt="2020-05-12T19:08:44.169" v="2136"/>
          <ac:cxnSpMkLst>
            <pc:docMk/>
            <pc:sldMk cId="2166275864" sldId="267"/>
            <ac:cxnSpMk id="38" creationId="{D3AAABBE-F06E-4A6C-A4F1-3135E2AA3AEE}"/>
          </ac:cxnSpMkLst>
        </pc:cxnChg>
        <pc:cxnChg chg="add mod">
          <ac:chgData name="Jeremy" userId="c8bf3bd5-e6d4-4909-9022-29e6344e54fe" providerId="ADAL" clId="{775CA1C1-5029-4B4D-A8EE-6B8CD53D1159}" dt="2020-05-12T19:08:44.169" v="2136"/>
          <ac:cxnSpMkLst>
            <pc:docMk/>
            <pc:sldMk cId="2166275864" sldId="267"/>
            <ac:cxnSpMk id="39" creationId="{7C797AF4-5312-4F53-B0D5-4D51D52D49BD}"/>
          </ac:cxnSpMkLst>
        </pc:cxnChg>
        <pc:cxnChg chg="add mod">
          <ac:chgData name="Jeremy" userId="c8bf3bd5-e6d4-4909-9022-29e6344e54fe" providerId="ADAL" clId="{775CA1C1-5029-4B4D-A8EE-6B8CD53D1159}" dt="2020-05-12T19:08:44.169" v="2136"/>
          <ac:cxnSpMkLst>
            <pc:docMk/>
            <pc:sldMk cId="2166275864" sldId="267"/>
            <ac:cxnSpMk id="40" creationId="{DC241328-4905-4FB5-AB31-B9795128EF28}"/>
          </ac:cxnSpMkLst>
        </pc:cxnChg>
        <pc:cxnChg chg="add mod">
          <ac:chgData name="Jeremy" userId="c8bf3bd5-e6d4-4909-9022-29e6344e54fe" providerId="ADAL" clId="{775CA1C1-5029-4B4D-A8EE-6B8CD53D1159}" dt="2020-05-12T19:08:44.169" v="2136"/>
          <ac:cxnSpMkLst>
            <pc:docMk/>
            <pc:sldMk cId="2166275864" sldId="267"/>
            <ac:cxnSpMk id="43" creationId="{E352358E-F013-4786-B7C4-E2F08E6FE74C}"/>
          </ac:cxnSpMkLst>
        </pc:cxnChg>
        <pc:cxnChg chg="add mod">
          <ac:chgData name="Jeremy" userId="c8bf3bd5-e6d4-4909-9022-29e6344e54fe" providerId="ADAL" clId="{775CA1C1-5029-4B4D-A8EE-6B8CD53D1159}" dt="2020-05-12T19:08:44.169" v="2136"/>
          <ac:cxnSpMkLst>
            <pc:docMk/>
            <pc:sldMk cId="2166275864" sldId="267"/>
            <ac:cxnSpMk id="44" creationId="{D4F9FBE1-17BF-45F7-874A-918512810BE2}"/>
          </ac:cxnSpMkLst>
        </pc:cxnChg>
        <pc:cxnChg chg="del mod">
          <ac:chgData name="Jeremy" userId="c8bf3bd5-e6d4-4909-9022-29e6344e54fe" providerId="ADAL" clId="{775CA1C1-5029-4B4D-A8EE-6B8CD53D1159}" dt="2020-05-12T19:08:43.965" v="2135" actId="478"/>
          <ac:cxnSpMkLst>
            <pc:docMk/>
            <pc:sldMk cId="2166275864" sldId="267"/>
            <ac:cxnSpMk id="48" creationId="{0F75B035-4944-4B98-A066-EF9A2C27E0CA}"/>
          </ac:cxnSpMkLst>
        </pc:cxnChg>
        <pc:cxnChg chg="del mod">
          <ac:chgData name="Jeremy" userId="c8bf3bd5-e6d4-4909-9022-29e6344e54fe" providerId="ADAL" clId="{775CA1C1-5029-4B4D-A8EE-6B8CD53D1159}" dt="2020-05-12T19:08:43.965" v="2135" actId="478"/>
          <ac:cxnSpMkLst>
            <pc:docMk/>
            <pc:sldMk cId="2166275864" sldId="267"/>
            <ac:cxnSpMk id="49" creationId="{57186B4B-A95A-424D-AE5F-C191FCB92606}"/>
          </ac:cxnSpMkLst>
        </pc:cxnChg>
        <pc:cxnChg chg="add mod">
          <ac:chgData name="Jeremy" userId="c8bf3bd5-e6d4-4909-9022-29e6344e54fe" providerId="ADAL" clId="{775CA1C1-5029-4B4D-A8EE-6B8CD53D1159}" dt="2020-05-12T19:08:44.169" v="2136"/>
          <ac:cxnSpMkLst>
            <pc:docMk/>
            <pc:sldMk cId="2166275864" sldId="267"/>
            <ac:cxnSpMk id="50" creationId="{9C81EEC2-AA03-4524-B51A-DB98B85FB64C}"/>
          </ac:cxnSpMkLst>
        </pc:cxnChg>
        <pc:cxnChg chg="add mod">
          <ac:chgData name="Jeremy" userId="c8bf3bd5-e6d4-4909-9022-29e6344e54fe" providerId="ADAL" clId="{775CA1C1-5029-4B4D-A8EE-6B8CD53D1159}" dt="2020-05-12T19:08:44.169" v="2136"/>
          <ac:cxnSpMkLst>
            <pc:docMk/>
            <pc:sldMk cId="2166275864" sldId="267"/>
            <ac:cxnSpMk id="51" creationId="{1CAE0C65-62EF-497F-816A-8C312E01D2E2}"/>
          </ac:cxnSpMkLst>
        </pc:cxnChg>
        <pc:cxnChg chg="add mod">
          <ac:chgData name="Jeremy" userId="c8bf3bd5-e6d4-4909-9022-29e6344e54fe" providerId="ADAL" clId="{775CA1C1-5029-4B4D-A8EE-6B8CD53D1159}" dt="2020-05-12T19:08:44.169" v="2136"/>
          <ac:cxnSpMkLst>
            <pc:docMk/>
            <pc:sldMk cId="2166275864" sldId="267"/>
            <ac:cxnSpMk id="52" creationId="{71778D38-D76E-4101-A28A-99F462F5F936}"/>
          </ac:cxnSpMkLst>
        </pc:cxnChg>
        <pc:cxnChg chg="del mod">
          <ac:chgData name="Jeremy" userId="c8bf3bd5-e6d4-4909-9022-29e6344e54fe" providerId="ADAL" clId="{775CA1C1-5029-4B4D-A8EE-6B8CD53D1159}" dt="2020-05-12T19:08:43.965" v="2135" actId="478"/>
          <ac:cxnSpMkLst>
            <pc:docMk/>
            <pc:sldMk cId="2166275864" sldId="267"/>
            <ac:cxnSpMk id="53" creationId="{BC26932A-01CF-4A49-8AD8-0BDC4C90579B}"/>
          </ac:cxnSpMkLst>
        </pc:cxnChg>
        <pc:cxnChg chg="add mod">
          <ac:chgData name="Jeremy" userId="c8bf3bd5-e6d4-4909-9022-29e6344e54fe" providerId="ADAL" clId="{775CA1C1-5029-4B4D-A8EE-6B8CD53D1159}" dt="2020-05-12T19:08:44.169" v="2136"/>
          <ac:cxnSpMkLst>
            <pc:docMk/>
            <pc:sldMk cId="2166275864" sldId="267"/>
            <ac:cxnSpMk id="57" creationId="{596C79C3-810C-4717-B20E-9A7E336CC901}"/>
          </ac:cxnSpMkLst>
        </pc:cxnChg>
        <pc:cxnChg chg="add mod">
          <ac:chgData name="Jeremy" userId="c8bf3bd5-e6d4-4909-9022-29e6344e54fe" providerId="ADAL" clId="{775CA1C1-5029-4B4D-A8EE-6B8CD53D1159}" dt="2020-05-12T19:08:44.169" v="2136"/>
          <ac:cxnSpMkLst>
            <pc:docMk/>
            <pc:sldMk cId="2166275864" sldId="267"/>
            <ac:cxnSpMk id="58" creationId="{D5E0D1C7-57CE-4E93-BE15-33E613E42D76}"/>
          </ac:cxnSpMkLst>
        </pc:cxnChg>
        <pc:cxnChg chg="add mod">
          <ac:chgData name="Jeremy" userId="c8bf3bd5-e6d4-4909-9022-29e6344e54fe" providerId="ADAL" clId="{775CA1C1-5029-4B4D-A8EE-6B8CD53D1159}" dt="2020-05-12T19:08:44.169" v="2136"/>
          <ac:cxnSpMkLst>
            <pc:docMk/>
            <pc:sldMk cId="2166275864" sldId="267"/>
            <ac:cxnSpMk id="59" creationId="{AC25F839-E5F6-4804-B894-7C15EE4D386D}"/>
          </ac:cxnSpMkLst>
        </pc:cxnChg>
      </pc:sldChg>
      <pc:sldChg chg="modSp add mod">
        <pc:chgData name="Jeremy" userId="c8bf3bd5-e6d4-4909-9022-29e6344e54fe" providerId="ADAL" clId="{775CA1C1-5029-4B4D-A8EE-6B8CD53D1159}" dt="2020-05-12T19:14:39.640" v="2254" actId="207"/>
        <pc:sldMkLst>
          <pc:docMk/>
          <pc:sldMk cId="2636547490" sldId="267"/>
        </pc:sldMkLst>
        <pc:spChg chg="mod">
          <ac:chgData name="Jeremy" userId="c8bf3bd5-e6d4-4909-9022-29e6344e54fe" providerId="ADAL" clId="{775CA1C1-5029-4B4D-A8EE-6B8CD53D1159}" dt="2020-05-12T19:14:39.640" v="2254" actId="207"/>
          <ac:spMkLst>
            <pc:docMk/>
            <pc:sldMk cId="2636547490" sldId="267"/>
            <ac:spMk id="3" creationId="{757EF61B-70DF-4D99-897E-A55E9261F4CA}"/>
          </ac:spMkLst>
        </pc:spChg>
        <pc:spChg chg="mod">
          <ac:chgData name="Jeremy" userId="c8bf3bd5-e6d4-4909-9022-29e6344e54fe" providerId="ADAL" clId="{775CA1C1-5029-4B4D-A8EE-6B8CD53D1159}" dt="2020-05-12T19:14:39.640" v="2254" actId="207"/>
          <ac:spMkLst>
            <pc:docMk/>
            <pc:sldMk cId="2636547490" sldId="267"/>
            <ac:spMk id="4" creationId="{F9C8D6FA-CD7E-482C-BF37-C607EAD26903}"/>
          </ac:spMkLst>
        </pc:spChg>
        <pc:spChg chg="mod">
          <ac:chgData name="Jeremy" userId="c8bf3bd5-e6d4-4909-9022-29e6344e54fe" providerId="ADAL" clId="{775CA1C1-5029-4B4D-A8EE-6B8CD53D1159}" dt="2020-05-12T19:14:39.640" v="2254" actId="207"/>
          <ac:spMkLst>
            <pc:docMk/>
            <pc:sldMk cId="2636547490" sldId="267"/>
            <ac:spMk id="5" creationId="{F87AFFB7-096D-483D-9A0D-E78C879D1EC8}"/>
          </ac:spMkLst>
        </pc:spChg>
        <pc:spChg chg="mod">
          <ac:chgData name="Jeremy" userId="c8bf3bd5-e6d4-4909-9022-29e6344e54fe" providerId="ADAL" clId="{775CA1C1-5029-4B4D-A8EE-6B8CD53D1159}" dt="2020-05-12T19:14:39.640" v="2254" actId="207"/>
          <ac:spMkLst>
            <pc:docMk/>
            <pc:sldMk cId="2636547490" sldId="267"/>
            <ac:spMk id="46" creationId="{711F6F0D-4339-4CAB-928A-5F6AA3FDF418}"/>
          </ac:spMkLst>
        </pc:spChg>
        <pc:spChg chg="mod">
          <ac:chgData name="Jeremy" userId="c8bf3bd5-e6d4-4909-9022-29e6344e54fe" providerId="ADAL" clId="{775CA1C1-5029-4B4D-A8EE-6B8CD53D1159}" dt="2020-05-12T19:14:39.640" v="2254" actId="207"/>
          <ac:spMkLst>
            <pc:docMk/>
            <pc:sldMk cId="2636547490" sldId="267"/>
            <ac:spMk id="47" creationId="{A0308BCF-01E3-4088-A3D4-D38FAD892368}"/>
          </ac:spMkLst>
        </pc:spChg>
        <pc:spChg chg="mod">
          <ac:chgData name="Jeremy" userId="c8bf3bd5-e6d4-4909-9022-29e6344e54fe" providerId="ADAL" clId="{775CA1C1-5029-4B4D-A8EE-6B8CD53D1159}" dt="2020-05-12T19:14:24.477" v="2251" actId="20577"/>
          <ac:spMkLst>
            <pc:docMk/>
            <pc:sldMk cId="2636547490" sldId="267"/>
            <ac:spMk id="80" creationId="{2187FAC1-DD20-4C3D-AB95-85908C7C149F}"/>
          </ac:spMkLst>
        </pc:spChg>
      </pc:sldChg>
      <pc:sldChg chg="modSp add mod">
        <pc:chgData name="Jeremy" userId="c8bf3bd5-e6d4-4909-9022-29e6344e54fe" providerId="ADAL" clId="{775CA1C1-5029-4B4D-A8EE-6B8CD53D1159}" dt="2020-05-12T19:16:03.488" v="2287" actId="207"/>
        <pc:sldMkLst>
          <pc:docMk/>
          <pc:sldMk cId="3905327596" sldId="268"/>
        </pc:sldMkLst>
        <pc:spChg chg="mod">
          <ac:chgData name="Jeremy" userId="c8bf3bd5-e6d4-4909-9022-29e6344e54fe" providerId="ADAL" clId="{775CA1C1-5029-4B4D-A8EE-6B8CD53D1159}" dt="2020-05-12T19:15:52.653" v="2286" actId="207"/>
          <ac:spMkLst>
            <pc:docMk/>
            <pc:sldMk cId="3905327596" sldId="268"/>
            <ac:spMk id="3" creationId="{757EF61B-70DF-4D99-897E-A55E9261F4CA}"/>
          </ac:spMkLst>
        </pc:spChg>
        <pc:spChg chg="mod">
          <ac:chgData name="Jeremy" userId="c8bf3bd5-e6d4-4909-9022-29e6344e54fe" providerId="ADAL" clId="{775CA1C1-5029-4B4D-A8EE-6B8CD53D1159}" dt="2020-05-12T19:15:52.653" v="2286" actId="207"/>
          <ac:spMkLst>
            <pc:docMk/>
            <pc:sldMk cId="3905327596" sldId="268"/>
            <ac:spMk id="4" creationId="{F9C8D6FA-CD7E-482C-BF37-C607EAD26903}"/>
          </ac:spMkLst>
        </pc:spChg>
        <pc:spChg chg="mod">
          <ac:chgData name="Jeremy" userId="c8bf3bd5-e6d4-4909-9022-29e6344e54fe" providerId="ADAL" clId="{775CA1C1-5029-4B4D-A8EE-6B8CD53D1159}" dt="2020-05-12T19:15:52.653" v="2286" actId="207"/>
          <ac:spMkLst>
            <pc:docMk/>
            <pc:sldMk cId="3905327596" sldId="268"/>
            <ac:spMk id="5" creationId="{F87AFFB7-096D-483D-9A0D-E78C879D1EC8}"/>
          </ac:spMkLst>
        </pc:spChg>
        <pc:spChg chg="mod">
          <ac:chgData name="Jeremy" userId="c8bf3bd5-e6d4-4909-9022-29e6344e54fe" providerId="ADAL" clId="{775CA1C1-5029-4B4D-A8EE-6B8CD53D1159}" dt="2020-05-12T19:16:03.488" v="2287" actId="207"/>
          <ac:spMkLst>
            <pc:docMk/>
            <pc:sldMk cId="3905327596" sldId="268"/>
            <ac:spMk id="46" creationId="{711F6F0D-4339-4CAB-928A-5F6AA3FDF418}"/>
          </ac:spMkLst>
        </pc:spChg>
        <pc:spChg chg="mod">
          <ac:chgData name="Jeremy" userId="c8bf3bd5-e6d4-4909-9022-29e6344e54fe" providerId="ADAL" clId="{775CA1C1-5029-4B4D-A8EE-6B8CD53D1159}" dt="2020-05-12T19:15:52.653" v="2286" actId="207"/>
          <ac:spMkLst>
            <pc:docMk/>
            <pc:sldMk cId="3905327596" sldId="268"/>
            <ac:spMk id="47" creationId="{A0308BCF-01E3-4088-A3D4-D38FAD892368}"/>
          </ac:spMkLst>
        </pc:spChg>
        <pc:spChg chg="mod">
          <ac:chgData name="Jeremy" userId="c8bf3bd5-e6d4-4909-9022-29e6344e54fe" providerId="ADAL" clId="{775CA1C1-5029-4B4D-A8EE-6B8CD53D1159}" dt="2020-05-12T19:15:43.732" v="2285" actId="13926"/>
          <ac:spMkLst>
            <pc:docMk/>
            <pc:sldMk cId="3905327596" sldId="268"/>
            <ac:spMk id="80" creationId="{2187FAC1-DD20-4C3D-AB95-85908C7C149F}"/>
          </ac:spMkLst>
        </pc:spChg>
      </pc:sldChg>
      <pc:sldChg chg="modSp add mod">
        <pc:chgData name="Jeremy" userId="c8bf3bd5-e6d4-4909-9022-29e6344e54fe" providerId="ADAL" clId="{775CA1C1-5029-4B4D-A8EE-6B8CD53D1159}" dt="2020-05-12T19:17:31.969" v="2300" actId="207"/>
        <pc:sldMkLst>
          <pc:docMk/>
          <pc:sldMk cId="1512126564" sldId="269"/>
        </pc:sldMkLst>
        <pc:spChg chg="mod">
          <ac:chgData name="Jeremy" userId="c8bf3bd5-e6d4-4909-9022-29e6344e54fe" providerId="ADAL" clId="{775CA1C1-5029-4B4D-A8EE-6B8CD53D1159}" dt="2020-05-12T19:17:31.969" v="2300" actId="207"/>
          <ac:spMkLst>
            <pc:docMk/>
            <pc:sldMk cId="1512126564" sldId="269"/>
            <ac:spMk id="3" creationId="{757EF61B-70DF-4D99-897E-A55E9261F4CA}"/>
          </ac:spMkLst>
        </pc:spChg>
        <pc:spChg chg="mod">
          <ac:chgData name="Jeremy" userId="c8bf3bd5-e6d4-4909-9022-29e6344e54fe" providerId="ADAL" clId="{775CA1C1-5029-4B4D-A8EE-6B8CD53D1159}" dt="2020-05-12T19:17:31.969" v="2300" actId="207"/>
          <ac:spMkLst>
            <pc:docMk/>
            <pc:sldMk cId="1512126564" sldId="269"/>
            <ac:spMk id="4" creationId="{F9C8D6FA-CD7E-482C-BF37-C607EAD26903}"/>
          </ac:spMkLst>
        </pc:spChg>
        <pc:spChg chg="mod">
          <ac:chgData name="Jeremy" userId="c8bf3bd5-e6d4-4909-9022-29e6344e54fe" providerId="ADAL" clId="{775CA1C1-5029-4B4D-A8EE-6B8CD53D1159}" dt="2020-05-12T19:17:31.969" v="2300" actId="207"/>
          <ac:spMkLst>
            <pc:docMk/>
            <pc:sldMk cId="1512126564" sldId="269"/>
            <ac:spMk id="5" creationId="{F87AFFB7-096D-483D-9A0D-E78C879D1EC8}"/>
          </ac:spMkLst>
        </pc:spChg>
        <pc:spChg chg="mod">
          <ac:chgData name="Jeremy" userId="c8bf3bd5-e6d4-4909-9022-29e6344e54fe" providerId="ADAL" clId="{775CA1C1-5029-4B4D-A8EE-6B8CD53D1159}" dt="2020-05-12T19:17:26.604" v="2299" actId="207"/>
          <ac:spMkLst>
            <pc:docMk/>
            <pc:sldMk cId="1512126564" sldId="269"/>
            <ac:spMk id="7" creationId="{636E0128-B29C-4C5F-B596-5DDF3EC740BA}"/>
          </ac:spMkLst>
        </pc:spChg>
        <pc:spChg chg="mod">
          <ac:chgData name="Jeremy" userId="c8bf3bd5-e6d4-4909-9022-29e6344e54fe" providerId="ADAL" clId="{775CA1C1-5029-4B4D-A8EE-6B8CD53D1159}" dt="2020-05-12T19:16:40.736" v="2294" actId="207"/>
          <ac:spMkLst>
            <pc:docMk/>
            <pc:sldMk cId="1512126564" sldId="269"/>
            <ac:spMk id="45" creationId="{ECD4A680-315E-44B4-AF51-C09E2CC73DA0}"/>
          </ac:spMkLst>
        </pc:spChg>
        <pc:spChg chg="mod">
          <ac:chgData name="Jeremy" userId="c8bf3bd5-e6d4-4909-9022-29e6344e54fe" providerId="ADAL" clId="{775CA1C1-5029-4B4D-A8EE-6B8CD53D1159}" dt="2020-05-12T19:16:40.736" v="2294" actId="207"/>
          <ac:spMkLst>
            <pc:docMk/>
            <pc:sldMk cId="1512126564" sldId="269"/>
            <ac:spMk id="46" creationId="{711F6F0D-4339-4CAB-928A-5F6AA3FDF418}"/>
          </ac:spMkLst>
        </pc:spChg>
        <pc:spChg chg="mod">
          <ac:chgData name="Jeremy" userId="c8bf3bd5-e6d4-4909-9022-29e6344e54fe" providerId="ADAL" clId="{775CA1C1-5029-4B4D-A8EE-6B8CD53D1159}" dt="2020-05-12T19:17:22.316" v="2298" actId="6549"/>
          <ac:spMkLst>
            <pc:docMk/>
            <pc:sldMk cId="1512126564" sldId="269"/>
            <ac:spMk id="80" creationId="{2187FAC1-DD20-4C3D-AB95-85908C7C149F}"/>
          </ac:spMkLst>
        </pc:spChg>
      </pc:sldChg>
      <pc:sldChg chg="addSp modSp add mod">
        <pc:chgData name="Jeremy" userId="c8bf3bd5-e6d4-4909-9022-29e6344e54fe" providerId="ADAL" clId="{775CA1C1-5029-4B4D-A8EE-6B8CD53D1159}" dt="2020-05-12T19:21:00.808" v="2326" actId="207"/>
        <pc:sldMkLst>
          <pc:docMk/>
          <pc:sldMk cId="1409077169" sldId="270"/>
        </pc:sldMkLst>
        <pc:spChg chg="mod">
          <ac:chgData name="Jeremy" userId="c8bf3bd5-e6d4-4909-9022-29e6344e54fe" providerId="ADAL" clId="{775CA1C1-5029-4B4D-A8EE-6B8CD53D1159}" dt="2020-05-12T19:21:00.808" v="2326" actId="207"/>
          <ac:spMkLst>
            <pc:docMk/>
            <pc:sldMk cId="1409077169" sldId="270"/>
            <ac:spMk id="3" creationId="{757EF61B-70DF-4D99-897E-A55E9261F4CA}"/>
          </ac:spMkLst>
        </pc:spChg>
        <pc:spChg chg="mod">
          <ac:chgData name="Jeremy" userId="c8bf3bd5-e6d4-4909-9022-29e6344e54fe" providerId="ADAL" clId="{775CA1C1-5029-4B4D-A8EE-6B8CD53D1159}" dt="2020-05-12T19:18:50.981" v="2302" actId="207"/>
          <ac:spMkLst>
            <pc:docMk/>
            <pc:sldMk cId="1409077169" sldId="270"/>
            <ac:spMk id="4" creationId="{F9C8D6FA-CD7E-482C-BF37-C607EAD26903}"/>
          </ac:spMkLst>
        </pc:spChg>
        <pc:spChg chg="mod">
          <ac:chgData name="Jeremy" userId="c8bf3bd5-e6d4-4909-9022-29e6344e54fe" providerId="ADAL" clId="{775CA1C1-5029-4B4D-A8EE-6B8CD53D1159}" dt="2020-05-12T19:18:50.981" v="2302" actId="207"/>
          <ac:spMkLst>
            <pc:docMk/>
            <pc:sldMk cId="1409077169" sldId="270"/>
            <ac:spMk id="5" creationId="{F87AFFB7-096D-483D-9A0D-E78C879D1EC8}"/>
          </ac:spMkLst>
        </pc:spChg>
        <pc:spChg chg="add mod">
          <ac:chgData name="Jeremy" userId="c8bf3bd5-e6d4-4909-9022-29e6344e54fe" providerId="ADAL" clId="{775CA1C1-5029-4B4D-A8EE-6B8CD53D1159}" dt="2020-05-12T19:20:53.948" v="2325" actId="13926"/>
          <ac:spMkLst>
            <pc:docMk/>
            <pc:sldMk cId="1409077169" sldId="270"/>
            <ac:spMk id="29" creationId="{7C12BDA8-2BFC-453A-8AF1-EEF4E4504989}"/>
          </ac:spMkLst>
        </pc:spChg>
        <pc:spChg chg="mod">
          <ac:chgData name="Jeremy" userId="c8bf3bd5-e6d4-4909-9022-29e6344e54fe" providerId="ADAL" clId="{775CA1C1-5029-4B4D-A8EE-6B8CD53D1159}" dt="2020-05-12T19:20:27.393" v="2309" actId="13926"/>
          <ac:spMkLst>
            <pc:docMk/>
            <pc:sldMk cId="1409077169" sldId="270"/>
            <ac:spMk id="80" creationId="{2187FAC1-DD20-4C3D-AB95-85908C7C149F}"/>
          </ac:spMkLst>
        </pc:spChg>
      </pc:sldChg>
      <pc:sldChg chg="delSp modSp add mod">
        <pc:chgData name="Jeremy" userId="c8bf3bd5-e6d4-4909-9022-29e6344e54fe" providerId="ADAL" clId="{775CA1C1-5029-4B4D-A8EE-6B8CD53D1159}" dt="2020-05-12T19:38:55.724" v="2463" actId="13926"/>
        <pc:sldMkLst>
          <pc:docMk/>
          <pc:sldMk cId="2476168081" sldId="271"/>
        </pc:sldMkLst>
        <pc:spChg chg="mod">
          <ac:chgData name="Jeremy" userId="c8bf3bd5-e6d4-4909-9022-29e6344e54fe" providerId="ADAL" clId="{775CA1C1-5029-4B4D-A8EE-6B8CD53D1159}" dt="2020-05-12T19:35:38.499" v="2328" actId="207"/>
          <ac:spMkLst>
            <pc:docMk/>
            <pc:sldMk cId="2476168081" sldId="271"/>
            <ac:spMk id="3" creationId="{757EF61B-70DF-4D99-897E-A55E9261F4CA}"/>
          </ac:spMkLst>
        </pc:spChg>
        <pc:spChg chg="mod">
          <ac:chgData name="Jeremy" userId="c8bf3bd5-e6d4-4909-9022-29e6344e54fe" providerId="ADAL" clId="{775CA1C1-5029-4B4D-A8EE-6B8CD53D1159}" dt="2020-05-12T19:35:38.499" v="2328" actId="207"/>
          <ac:spMkLst>
            <pc:docMk/>
            <pc:sldMk cId="2476168081" sldId="271"/>
            <ac:spMk id="7" creationId="{636E0128-B29C-4C5F-B596-5DDF3EC740BA}"/>
          </ac:spMkLst>
        </pc:spChg>
        <pc:spChg chg="mod">
          <ac:chgData name="Jeremy" userId="c8bf3bd5-e6d4-4909-9022-29e6344e54fe" providerId="ADAL" clId="{775CA1C1-5029-4B4D-A8EE-6B8CD53D1159}" dt="2020-05-12T19:38:17.287" v="2460" actId="207"/>
          <ac:spMkLst>
            <pc:docMk/>
            <pc:sldMk cId="2476168081" sldId="271"/>
            <ac:spMk id="19" creationId="{6EB4E035-CF20-4665-B897-7A43558B7FEF}"/>
          </ac:spMkLst>
        </pc:spChg>
        <pc:spChg chg="del">
          <ac:chgData name="Jeremy" userId="c8bf3bd5-e6d4-4909-9022-29e6344e54fe" providerId="ADAL" clId="{775CA1C1-5029-4B4D-A8EE-6B8CD53D1159}" dt="2020-05-12T19:37:44.892" v="2456" actId="478"/>
          <ac:spMkLst>
            <pc:docMk/>
            <pc:sldMk cId="2476168081" sldId="271"/>
            <ac:spMk id="29" creationId="{7C12BDA8-2BFC-453A-8AF1-EEF4E4504989}"/>
          </ac:spMkLst>
        </pc:spChg>
        <pc:spChg chg="mod">
          <ac:chgData name="Jeremy" userId="c8bf3bd5-e6d4-4909-9022-29e6344e54fe" providerId="ADAL" clId="{775CA1C1-5029-4B4D-A8EE-6B8CD53D1159}" dt="2020-05-12T19:37:51.274" v="2457" actId="207"/>
          <ac:spMkLst>
            <pc:docMk/>
            <pc:sldMk cId="2476168081" sldId="271"/>
            <ac:spMk id="45" creationId="{ECD4A680-315E-44B4-AF51-C09E2CC73DA0}"/>
          </ac:spMkLst>
        </pc:spChg>
        <pc:spChg chg="mod">
          <ac:chgData name="Jeremy" userId="c8bf3bd5-e6d4-4909-9022-29e6344e54fe" providerId="ADAL" clId="{775CA1C1-5029-4B4D-A8EE-6B8CD53D1159}" dt="2020-05-12T19:37:51.274" v="2457" actId="207"/>
          <ac:spMkLst>
            <pc:docMk/>
            <pc:sldMk cId="2476168081" sldId="271"/>
            <ac:spMk id="46" creationId="{711F6F0D-4339-4CAB-928A-5F6AA3FDF418}"/>
          </ac:spMkLst>
        </pc:spChg>
        <pc:spChg chg="mod">
          <ac:chgData name="Jeremy" userId="c8bf3bd5-e6d4-4909-9022-29e6344e54fe" providerId="ADAL" clId="{775CA1C1-5029-4B4D-A8EE-6B8CD53D1159}" dt="2020-05-12T19:37:51.274" v="2457" actId="207"/>
          <ac:spMkLst>
            <pc:docMk/>
            <pc:sldMk cId="2476168081" sldId="271"/>
            <ac:spMk id="47" creationId="{A0308BCF-01E3-4088-A3D4-D38FAD892368}"/>
          </ac:spMkLst>
        </pc:spChg>
        <pc:spChg chg="mod">
          <ac:chgData name="Jeremy" userId="c8bf3bd5-e6d4-4909-9022-29e6344e54fe" providerId="ADAL" clId="{775CA1C1-5029-4B4D-A8EE-6B8CD53D1159}" dt="2020-05-12T19:38:55.724" v="2463" actId="13926"/>
          <ac:spMkLst>
            <pc:docMk/>
            <pc:sldMk cId="2476168081" sldId="271"/>
            <ac:spMk id="80" creationId="{2187FAC1-DD20-4C3D-AB95-85908C7C149F}"/>
          </ac:spMkLst>
        </pc:spChg>
        <pc:cxnChg chg="mod">
          <ac:chgData name="Jeremy" userId="c8bf3bd5-e6d4-4909-9022-29e6344e54fe" providerId="ADAL" clId="{775CA1C1-5029-4B4D-A8EE-6B8CD53D1159}" dt="2020-05-12T19:35:57.636" v="2345" actId="14100"/>
          <ac:cxnSpMkLst>
            <pc:docMk/>
            <pc:sldMk cId="2476168081" sldId="271"/>
            <ac:cxnSpMk id="27" creationId="{C14732FD-D22F-447F-894F-7F0E978A3EBB}"/>
          </ac:cxnSpMkLst>
        </pc:cxnChg>
        <pc:cxnChg chg="mod">
          <ac:chgData name="Jeremy" userId="c8bf3bd5-e6d4-4909-9022-29e6344e54fe" providerId="ADAL" clId="{775CA1C1-5029-4B4D-A8EE-6B8CD53D1159}" dt="2020-05-12T19:35:57.636" v="2345" actId="14100"/>
          <ac:cxnSpMkLst>
            <pc:docMk/>
            <pc:sldMk cId="2476168081" sldId="271"/>
            <ac:cxnSpMk id="48" creationId="{0F75B035-4944-4B98-A066-EF9A2C27E0CA}"/>
          </ac:cxnSpMkLst>
        </pc:cxnChg>
        <pc:cxnChg chg="mod">
          <ac:chgData name="Jeremy" userId="c8bf3bd5-e6d4-4909-9022-29e6344e54fe" providerId="ADAL" clId="{775CA1C1-5029-4B4D-A8EE-6B8CD53D1159}" dt="2020-05-12T19:35:57.636" v="2345" actId="14100"/>
          <ac:cxnSpMkLst>
            <pc:docMk/>
            <pc:sldMk cId="2476168081" sldId="271"/>
            <ac:cxnSpMk id="49" creationId="{57186B4B-A95A-424D-AE5F-C191FCB92606}"/>
          </ac:cxnSpMkLst>
        </pc:cxnChg>
        <pc:cxnChg chg="mod">
          <ac:chgData name="Jeremy" userId="c8bf3bd5-e6d4-4909-9022-29e6344e54fe" providerId="ADAL" clId="{775CA1C1-5029-4B4D-A8EE-6B8CD53D1159}" dt="2020-05-12T19:35:57.636" v="2345" actId="14100"/>
          <ac:cxnSpMkLst>
            <pc:docMk/>
            <pc:sldMk cId="2476168081" sldId="271"/>
            <ac:cxnSpMk id="53" creationId="{BC26932A-01CF-4A49-8AD8-0BDC4C90579B}"/>
          </ac:cxnSpMkLst>
        </pc:cxnChg>
      </pc:sldChg>
      <pc:sldChg chg="addSp delSp modSp new mod">
        <pc:chgData name="Jeremy" userId="c8bf3bd5-e6d4-4909-9022-29e6344e54fe" providerId="ADAL" clId="{775CA1C1-5029-4B4D-A8EE-6B8CD53D1159}" dt="2020-05-14T15:43:39.653" v="3222" actId="20577"/>
        <pc:sldMkLst>
          <pc:docMk/>
          <pc:sldMk cId="1904246224" sldId="272"/>
        </pc:sldMkLst>
        <pc:spChg chg="add mod">
          <ac:chgData name="Jeremy" userId="c8bf3bd5-e6d4-4909-9022-29e6344e54fe" providerId="ADAL" clId="{775CA1C1-5029-4B4D-A8EE-6B8CD53D1159}" dt="2020-05-14T15:36:55.117" v="3005"/>
          <ac:spMkLst>
            <pc:docMk/>
            <pc:sldMk cId="1904246224" sldId="272"/>
            <ac:spMk id="2" creationId="{FE3CC4DA-0553-4883-97BF-B53840CB6F23}"/>
          </ac:spMkLst>
        </pc:spChg>
        <pc:spChg chg="add mod">
          <ac:chgData name="Jeremy" userId="c8bf3bd5-e6d4-4909-9022-29e6344e54fe" providerId="ADAL" clId="{775CA1C1-5029-4B4D-A8EE-6B8CD53D1159}" dt="2020-05-14T15:28:46.646" v="2573" actId="1036"/>
          <ac:spMkLst>
            <pc:docMk/>
            <pc:sldMk cId="1904246224" sldId="272"/>
            <ac:spMk id="7" creationId="{E15E585F-9FE2-4B3F-887A-43ED25AA25E3}"/>
          </ac:spMkLst>
        </pc:spChg>
        <pc:spChg chg="add mod">
          <ac:chgData name="Jeremy" userId="c8bf3bd5-e6d4-4909-9022-29e6344e54fe" providerId="ADAL" clId="{775CA1C1-5029-4B4D-A8EE-6B8CD53D1159}" dt="2020-05-14T15:28:46.646" v="2573" actId="1036"/>
          <ac:spMkLst>
            <pc:docMk/>
            <pc:sldMk cId="1904246224" sldId="272"/>
            <ac:spMk id="8" creationId="{DA5978F5-5D25-4C1C-8BE6-F41CD98E751B}"/>
          </ac:spMkLst>
        </pc:spChg>
        <pc:spChg chg="add mod">
          <ac:chgData name="Jeremy" userId="c8bf3bd5-e6d4-4909-9022-29e6344e54fe" providerId="ADAL" clId="{775CA1C1-5029-4B4D-A8EE-6B8CD53D1159}" dt="2020-05-14T15:39:11.781" v="3016" actId="2085"/>
          <ac:spMkLst>
            <pc:docMk/>
            <pc:sldMk cId="1904246224" sldId="272"/>
            <ac:spMk id="11" creationId="{6F520212-61FC-40A6-BF6B-262CF65B9ADD}"/>
          </ac:spMkLst>
        </pc:spChg>
        <pc:spChg chg="add del mod">
          <ac:chgData name="Jeremy" userId="c8bf3bd5-e6d4-4909-9022-29e6344e54fe" providerId="ADAL" clId="{775CA1C1-5029-4B4D-A8EE-6B8CD53D1159}" dt="2020-05-14T15:42:16.542" v="3038" actId="478"/>
          <ac:spMkLst>
            <pc:docMk/>
            <pc:sldMk cId="1904246224" sldId="272"/>
            <ac:spMk id="12" creationId="{69CE07F0-3F57-414C-822A-ABC4B4214EAB}"/>
          </ac:spMkLst>
        </pc:spChg>
        <pc:spChg chg="add mod">
          <ac:chgData name="Jeremy" userId="c8bf3bd5-e6d4-4909-9022-29e6344e54fe" providerId="ADAL" clId="{775CA1C1-5029-4B4D-A8EE-6B8CD53D1159}" dt="2020-05-14T15:43:39.653" v="3222" actId="20577"/>
          <ac:spMkLst>
            <pc:docMk/>
            <pc:sldMk cId="1904246224" sldId="272"/>
            <ac:spMk id="13" creationId="{401E044A-83C2-45FA-A047-534FF457B35D}"/>
          </ac:spMkLst>
        </pc:spChg>
        <pc:picChg chg="add mod">
          <ac:chgData name="Jeremy" userId="c8bf3bd5-e6d4-4909-9022-29e6344e54fe" providerId="ADAL" clId="{775CA1C1-5029-4B4D-A8EE-6B8CD53D1159}" dt="2020-05-14T15:23:30.260" v="2465"/>
          <ac:picMkLst>
            <pc:docMk/>
            <pc:sldMk cId="1904246224" sldId="272"/>
            <ac:picMk id="3" creationId="{14022FA8-1698-4FC8-B495-3E2951659D34}"/>
          </ac:picMkLst>
        </pc:picChg>
        <pc:picChg chg="add mod">
          <ac:chgData name="Jeremy" userId="c8bf3bd5-e6d4-4909-9022-29e6344e54fe" providerId="ADAL" clId="{775CA1C1-5029-4B4D-A8EE-6B8CD53D1159}" dt="2020-05-14T15:38:28.132" v="3011" actId="1076"/>
          <ac:picMkLst>
            <pc:docMk/>
            <pc:sldMk cId="1904246224" sldId="272"/>
            <ac:picMk id="10" creationId="{6D082298-E4DD-476F-BF96-C8570A72126C}"/>
          </ac:picMkLst>
        </pc:picChg>
        <pc:cxnChg chg="add mod">
          <ac:chgData name="Jeremy" userId="c8bf3bd5-e6d4-4909-9022-29e6344e54fe" providerId="ADAL" clId="{775CA1C1-5029-4B4D-A8EE-6B8CD53D1159}" dt="2020-05-14T15:28:46.646" v="2573" actId="1036"/>
          <ac:cxnSpMkLst>
            <pc:docMk/>
            <pc:sldMk cId="1904246224" sldId="272"/>
            <ac:cxnSpMk id="5" creationId="{D32D3267-8C51-4EB6-A3BE-F135781277E8}"/>
          </ac:cxnSpMkLst>
        </pc:cxnChg>
        <pc:cxnChg chg="add mod">
          <ac:chgData name="Jeremy" userId="c8bf3bd5-e6d4-4909-9022-29e6344e54fe" providerId="ADAL" clId="{775CA1C1-5029-4B4D-A8EE-6B8CD53D1159}" dt="2020-05-14T15:28:46.646" v="2573" actId="1036"/>
          <ac:cxnSpMkLst>
            <pc:docMk/>
            <pc:sldMk cId="1904246224" sldId="272"/>
            <ac:cxnSpMk id="6" creationId="{8E274009-84E9-4CD6-861B-4FC0C5F448AC}"/>
          </ac:cxnSpMkLst>
        </pc:cxnChg>
      </pc:sldChg>
      <pc:sldChg chg="addSp delSp modSp add mod">
        <pc:chgData name="Jeremy" userId="c8bf3bd5-e6d4-4909-9022-29e6344e54fe" providerId="ADAL" clId="{775CA1C1-5029-4B4D-A8EE-6B8CD53D1159}" dt="2020-05-14T15:41:58.320" v="3017"/>
        <pc:sldMkLst>
          <pc:docMk/>
          <pc:sldMk cId="938654774" sldId="273"/>
        </pc:sldMkLst>
        <pc:spChg chg="mod">
          <ac:chgData name="Jeremy" userId="c8bf3bd5-e6d4-4909-9022-29e6344e54fe" providerId="ADAL" clId="{775CA1C1-5029-4B4D-A8EE-6B8CD53D1159}" dt="2020-05-14T15:36:52.490" v="3004" actId="313"/>
          <ac:spMkLst>
            <pc:docMk/>
            <pc:sldMk cId="938654774" sldId="273"/>
            <ac:spMk id="2" creationId="{FE3CC4DA-0553-4883-97BF-B53840CB6F23}"/>
          </ac:spMkLst>
        </pc:spChg>
        <pc:spChg chg="del">
          <ac:chgData name="Jeremy" userId="c8bf3bd5-e6d4-4909-9022-29e6344e54fe" providerId="ADAL" clId="{775CA1C1-5029-4B4D-A8EE-6B8CD53D1159}" dt="2020-05-14T15:28:50.743" v="2574" actId="478"/>
          <ac:spMkLst>
            <pc:docMk/>
            <pc:sldMk cId="938654774" sldId="273"/>
            <ac:spMk id="7" creationId="{E15E585F-9FE2-4B3F-887A-43ED25AA25E3}"/>
          </ac:spMkLst>
        </pc:spChg>
        <pc:spChg chg="del mod">
          <ac:chgData name="Jeremy" userId="c8bf3bd5-e6d4-4909-9022-29e6344e54fe" providerId="ADAL" clId="{775CA1C1-5029-4B4D-A8EE-6B8CD53D1159}" dt="2020-05-14T15:28:50.743" v="2574" actId="478"/>
          <ac:spMkLst>
            <pc:docMk/>
            <pc:sldMk cId="938654774" sldId="273"/>
            <ac:spMk id="8" creationId="{DA5978F5-5D25-4C1C-8BE6-F41CD98E751B}"/>
          </ac:spMkLst>
        </pc:spChg>
        <pc:spChg chg="add mod">
          <ac:chgData name="Jeremy" userId="c8bf3bd5-e6d4-4909-9022-29e6344e54fe" providerId="ADAL" clId="{775CA1C1-5029-4B4D-A8EE-6B8CD53D1159}" dt="2020-05-14T15:36:12.693" v="2898" actId="20577"/>
          <ac:spMkLst>
            <pc:docMk/>
            <pc:sldMk cId="938654774" sldId="273"/>
            <ac:spMk id="11" creationId="{46BF55E4-C2D8-4CED-B7DC-72DD69DD490B}"/>
          </ac:spMkLst>
        </pc:spChg>
        <pc:spChg chg="add mod">
          <ac:chgData name="Jeremy" userId="c8bf3bd5-e6d4-4909-9022-29e6344e54fe" providerId="ADAL" clId="{775CA1C1-5029-4B4D-A8EE-6B8CD53D1159}" dt="2020-05-14T15:31:52.659" v="2693" actId="1036"/>
          <ac:spMkLst>
            <pc:docMk/>
            <pc:sldMk cId="938654774" sldId="273"/>
            <ac:spMk id="12" creationId="{633B15E9-1F1F-48DA-B6AF-D52E46BBFE81}"/>
          </ac:spMkLst>
        </pc:spChg>
        <pc:spChg chg="add mod">
          <ac:chgData name="Jeremy" userId="c8bf3bd5-e6d4-4909-9022-29e6344e54fe" providerId="ADAL" clId="{775CA1C1-5029-4B4D-A8EE-6B8CD53D1159}" dt="2020-05-14T15:31:48.436" v="2679" actId="1076"/>
          <ac:spMkLst>
            <pc:docMk/>
            <pc:sldMk cId="938654774" sldId="273"/>
            <ac:spMk id="16" creationId="{A390332A-209D-471A-975F-3789B9C6CAD8}"/>
          </ac:spMkLst>
        </pc:spChg>
        <pc:spChg chg="add mod">
          <ac:chgData name="Jeremy" userId="c8bf3bd5-e6d4-4909-9022-29e6344e54fe" providerId="ADAL" clId="{775CA1C1-5029-4B4D-A8EE-6B8CD53D1159}" dt="2020-05-14T15:35:52.966" v="2893" actId="20577"/>
          <ac:spMkLst>
            <pc:docMk/>
            <pc:sldMk cId="938654774" sldId="273"/>
            <ac:spMk id="17" creationId="{957A77CF-9283-4282-B6B6-154C13315227}"/>
          </ac:spMkLst>
        </pc:spChg>
        <pc:spChg chg="add mod">
          <ac:chgData name="Jeremy" userId="c8bf3bd5-e6d4-4909-9022-29e6344e54fe" providerId="ADAL" clId="{775CA1C1-5029-4B4D-A8EE-6B8CD53D1159}" dt="2020-05-14T15:41:58.320" v="3017"/>
          <ac:spMkLst>
            <pc:docMk/>
            <pc:sldMk cId="938654774" sldId="273"/>
            <ac:spMk id="19" creationId="{0E050B6C-580B-4410-AA59-98F9F98AC8AD}"/>
          </ac:spMkLst>
        </pc:spChg>
        <pc:picChg chg="add mod">
          <ac:chgData name="Jeremy" userId="c8bf3bd5-e6d4-4909-9022-29e6344e54fe" providerId="ADAL" clId="{775CA1C1-5029-4B4D-A8EE-6B8CD53D1159}" dt="2020-05-14T15:41:58.320" v="3017"/>
          <ac:picMkLst>
            <pc:docMk/>
            <pc:sldMk cId="938654774" sldId="273"/>
            <ac:picMk id="18" creationId="{B1E072B1-4915-475C-B547-D9A7A5CBA559}"/>
          </ac:picMkLst>
        </pc:picChg>
        <pc:cxnChg chg="del">
          <ac:chgData name="Jeremy" userId="c8bf3bd5-e6d4-4909-9022-29e6344e54fe" providerId="ADAL" clId="{775CA1C1-5029-4B4D-A8EE-6B8CD53D1159}" dt="2020-05-14T15:28:50.743" v="2574" actId="478"/>
          <ac:cxnSpMkLst>
            <pc:docMk/>
            <pc:sldMk cId="938654774" sldId="273"/>
            <ac:cxnSpMk id="5" creationId="{D32D3267-8C51-4EB6-A3BE-F135781277E8}"/>
          </ac:cxnSpMkLst>
        </pc:cxnChg>
        <pc:cxnChg chg="del mod">
          <ac:chgData name="Jeremy" userId="c8bf3bd5-e6d4-4909-9022-29e6344e54fe" providerId="ADAL" clId="{775CA1C1-5029-4B4D-A8EE-6B8CD53D1159}" dt="2020-05-14T15:28:50.743" v="2574" actId="478"/>
          <ac:cxnSpMkLst>
            <pc:docMk/>
            <pc:sldMk cId="938654774" sldId="273"/>
            <ac:cxnSpMk id="6" creationId="{8E274009-84E9-4CD6-861B-4FC0C5F448AC}"/>
          </ac:cxnSpMkLst>
        </pc:cxnChg>
        <pc:cxnChg chg="add mod">
          <ac:chgData name="Jeremy" userId="c8bf3bd5-e6d4-4909-9022-29e6344e54fe" providerId="ADAL" clId="{775CA1C1-5029-4B4D-A8EE-6B8CD53D1159}" dt="2020-05-14T15:30:04.576" v="2613" actId="12788"/>
          <ac:cxnSpMkLst>
            <pc:docMk/>
            <pc:sldMk cId="938654774" sldId="273"/>
            <ac:cxnSpMk id="9" creationId="{FD0BA9D9-29BD-40A1-BB69-76FB63656EE3}"/>
          </ac:cxnSpMkLst>
        </pc:cxnChg>
        <pc:cxnChg chg="add mod">
          <ac:chgData name="Jeremy" userId="c8bf3bd5-e6d4-4909-9022-29e6344e54fe" providerId="ADAL" clId="{775CA1C1-5029-4B4D-A8EE-6B8CD53D1159}" dt="2020-05-14T15:31:52.659" v="2693" actId="1036"/>
          <ac:cxnSpMkLst>
            <pc:docMk/>
            <pc:sldMk cId="938654774" sldId="273"/>
            <ac:cxnSpMk id="10" creationId="{AEFF2BEF-666B-4EAA-B6C1-DE0F5940B662}"/>
          </ac:cxnSpMkLst>
        </pc:cxnChg>
        <pc:cxnChg chg="add del mod">
          <ac:chgData name="Jeremy" userId="c8bf3bd5-e6d4-4909-9022-29e6344e54fe" providerId="ADAL" clId="{775CA1C1-5029-4B4D-A8EE-6B8CD53D1159}" dt="2020-05-14T15:30:07.031" v="2621"/>
          <ac:cxnSpMkLst>
            <pc:docMk/>
            <pc:sldMk cId="938654774" sldId="273"/>
            <ac:cxnSpMk id="13" creationId="{5B189239-DE70-4F26-8735-56CE01656F1F}"/>
          </ac:cxnSpMkLst>
        </pc:cxnChg>
        <pc:cxnChg chg="add del mod">
          <ac:chgData name="Jeremy" userId="c8bf3bd5-e6d4-4909-9022-29e6344e54fe" providerId="ADAL" clId="{775CA1C1-5029-4B4D-A8EE-6B8CD53D1159}" dt="2020-05-14T15:30:05.422" v="2617"/>
          <ac:cxnSpMkLst>
            <pc:docMk/>
            <pc:sldMk cId="938654774" sldId="273"/>
            <ac:cxnSpMk id="14" creationId="{A486ACE7-5FCB-4A4D-868E-3DF9DC9649EA}"/>
          </ac:cxnSpMkLst>
        </pc:cxnChg>
        <pc:cxnChg chg="add del mod">
          <ac:chgData name="Jeremy" userId="c8bf3bd5-e6d4-4909-9022-29e6344e54fe" providerId="ADAL" clId="{775CA1C1-5029-4B4D-A8EE-6B8CD53D1159}" dt="2020-05-14T15:30:05.258" v="2616"/>
          <ac:cxnSpMkLst>
            <pc:docMk/>
            <pc:sldMk cId="938654774" sldId="273"/>
            <ac:cxnSpMk id="15" creationId="{5538BDFB-412B-4A75-A369-F28E76D0B301}"/>
          </ac:cxnSpMkLst>
        </pc:cxnChg>
      </pc:sldChg>
      <pc:sldChg chg="addSp delSp modSp add mod">
        <pc:chgData name="Jeremy" userId="c8bf3bd5-e6d4-4909-9022-29e6344e54fe" providerId="ADAL" clId="{775CA1C1-5029-4B4D-A8EE-6B8CD53D1159}" dt="2020-05-19T20:36:41.866" v="6846" actId="14861"/>
        <pc:sldMkLst>
          <pc:docMk/>
          <pc:sldMk cId="904762464" sldId="274"/>
        </pc:sldMkLst>
        <pc:spChg chg="mod">
          <ac:chgData name="Jeremy" userId="c8bf3bd5-e6d4-4909-9022-29e6344e54fe" providerId="ADAL" clId="{775CA1C1-5029-4B4D-A8EE-6B8CD53D1159}" dt="2020-05-19T16:22:52.331" v="3867" actId="20577"/>
          <ac:spMkLst>
            <pc:docMk/>
            <pc:sldMk cId="904762464" sldId="274"/>
            <ac:spMk id="2" creationId="{FE3CC4DA-0553-4883-97BF-B53840CB6F23}"/>
          </ac:spMkLst>
        </pc:spChg>
        <pc:spChg chg="add del mod">
          <ac:chgData name="Jeremy" userId="c8bf3bd5-e6d4-4909-9022-29e6344e54fe" providerId="ADAL" clId="{775CA1C1-5029-4B4D-A8EE-6B8CD53D1159}" dt="2020-05-14T15:45:25.483" v="3277"/>
          <ac:spMkLst>
            <pc:docMk/>
            <pc:sldMk cId="904762464" sldId="274"/>
            <ac:spMk id="4" creationId="{19F6F570-7035-4D02-B81D-719939EA3998}"/>
          </ac:spMkLst>
        </pc:spChg>
        <pc:spChg chg="add del mod">
          <ac:chgData name="Jeremy" userId="c8bf3bd5-e6d4-4909-9022-29e6344e54fe" providerId="ADAL" clId="{775CA1C1-5029-4B4D-A8EE-6B8CD53D1159}" dt="2020-05-14T15:47:28.504" v="3450"/>
          <ac:spMkLst>
            <pc:docMk/>
            <pc:sldMk cId="904762464" sldId="274"/>
            <ac:spMk id="5" creationId="{9C39874D-9C74-49EA-80C8-894F90952023}"/>
          </ac:spMkLst>
        </pc:spChg>
        <pc:spChg chg="del">
          <ac:chgData name="Jeremy" userId="c8bf3bd5-e6d4-4909-9022-29e6344e54fe" providerId="ADAL" clId="{775CA1C1-5029-4B4D-A8EE-6B8CD53D1159}" dt="2020-05-14T15:43:49.742" v="3224" actId="478"/>
          <ac:spMkLst>
            <pc:docMk/>
            <pc:sldMk cId="904762464" sldId="274"/>
            <ac:spMk id="11" creationId="{46BF55E4-C2D8-4CED-B7DC-72DD69DD490B}"/>
          </ac:spMkLst>
        </pc:spChg>
        <pc:spChg chg="del">
          <ac:chgData name="Jeremy" userId="c8bf3bd5-e6d4-4909-9022-29e6344e54fe" providerId="ADAL" clId="{775CA1C1-5029-4B4D-A8EE-6B8CD53D1159}" dt="2020-05-14T15:43:49.742" v="3224" actId="478"/>
          <ac:spMkLst>
            <pc:docMk/>
            <pc:sldMk cId="904762464" sldId="274"/>
            <ac:spMk id="12" creationId="{633B15E9-1F1F-48DA-B6AF-D52E46BBFE81}"/>
          </ac:spMkLst>
        </pc:spChg>
        <pc:spChg chg="add mod ord">
          <ac:chgData name="Jeremy" userId="c8bf3bd5-e6d4-4909-9022-29e6344e54fe" providerId="ADAL" clId="{775CA1C1-5029-4B4D-A8EE-6B8CD53D1159}" dt="2020-05-19T20:36:41.866" v="6846" actId="14861"/>
          <ac:spMkLst>
            <pc:docMk/>
            <pc:sldMk cId="904762464" sldId="274"/>
            <ac:spMk id="14" creationId="{F2935CEE-CC07-424F-B97A-60948B34CEDB}"/>
          </ac:spMkLst>
        </pc:spChg>
        <pc:spChg chg="add del mod">
          <ac:chgData name="Jeremy" userId="c8bf3bd5-e6d4-4909-9022-29e6344e54fe" providerId="ADAL" clId="{775CA1C1-5029-4B4D-A8EE-6B8CD53D1159}" dt="2020-05-19T16:08:24.330" v="3667" actId="478"/>
          <ac:spMkLst>
            <pc:docMk/>
            <pc:sldMk cId="904762464" sldId="274"/>
            <ac:spMk id="15" creationId="{8616235D-21EE-400E-A708-7C7C5CDAFF24}"/>
          </ac:spMkLst>
        </pc:spChg>
        <pc:spChg chg="del">
          <ac:chgData name="Jeremy" userId="c8bf3bd5-e6d4-4909-9022-29e6344e54fe" providerId="ADAL" clId="{775CA1C1-5029-4B4D-A8EE-6B8CD53D1159}" dt="2020-05-14T15:43:49.742" v="3224" actId="478"/>
          <ac:spMkLst>
            <pc:docMk/>
            <pc:sldMk cId="904762464" sldId="274"/>
            <ac:spMk id="16" creationId="{A390332A-209D-471A-975F-3789B9C6CAD8}"/>
          </ac:spMkLst>
        </pc:spChg>
        <pc:spChg chg="del">
          <ac:chgData name="Jeremy" userId="c8bf3bd5-e6d4-4909-9022-29e6344e54fe" providerId="ADAL" clId="{775CA1C1-5029-4B4D-A8EE-6B8CD53D1159}" dt="2020-05-14T15:43:49.742" v="3224" actId="478"/>
          <ac:spMkLst>
            <pc:docMk/>
            <pc:sldMk cId="904762464" sldId="274"/>
            <ac:spMk id="17" creationId="{957A77CF-9283-4282-B6B6-154C13315227}"/>
          </ac:spMkLst>
        </pc:spChg>
        <pc:spChg chg="add mod topLvl">
          <ac:chgData name="Jeremy" userId="c8bf3bd5-e6d4-4909-9022-29e6344e54fe" providerId="ADAL" clId="{775CA1C1-5029-4B4D-A8EE-6B8CD53D1159}" dt="2020-05-19T16:21:08.617" v="3785" actId="164"/>
          <ac:spMkLst>
            <pc:docMk/>
            <pc:sldMk cId="904762464" sldId="274"/>
            <ac:spMk id="18" creationId="{0692EF8D-1162-4EFA-9638-ADEE874AED0C}"/>
          </ac:spMkLst>
        </pc:spChg>
        <pc:spChg chg="del">
          <ac:chgData name="Jeremy" userId="c8bf3bd5-e6d4-4909-9022-29e6344e54fe" providerId="ADAL" clId="{775CA1C1-5029-4B4D-A8EE-6B8CD53D1159}" dt="2020-05-14T15:43:51.869" v="3225" actId="478"/>
          <ac:spMkLst>
            <pc:docMk/>
            <pc:sldMk cId="904762464" sldId="274"/>
            <ac:spMk id="19" creationId="{0E050B6C-580B-4410-AA59-98F9F98AC8AD}"/>
          </ac:spMkLst>
        </pc:spChg>
        <pc:spChg chg="add del mod">
          <ac:chgData name="Jeremy" userId="c8bf3bd5-e6d4-4909-9022-29e6344e54fe" providerId="ADAL" clId="{775CA1C1-5029-4B4D-A8EE-6B8CD53D1159}" dt="2020-05-19T16:05:59.307" v="3647" actId="478"/>
          <ac:spMkLst>
            <pc:docMk/>
            <pc:sldMk cId="904762464" sldId="274"/>
            <ac:spMk id="20" creationId="{09D3EA26-20B4-4D6D-9462-5F9BC4164F4E}"/>
          </ac:spMkLst>
        </pc:spChg>
        <pc:spChg chg="add mod">
          <ac:chgData name="Jeremy" userId="c8bf3bd5-e6d4-4909-9022-29e6344e54fe" providerId="ADAL" clId="{775CA1C1-5029-4B4D-A8EE-6B8CD53D1159}" dt="2020-05-19T16:11:55.769" v="3718" actId="164"/>
          <ac:spMkLst>
            <pc:docMk/>
            <pc:sldMk cId="904762464" sldId="274"/>
            <ac:spMk id="21" creationId="{6959A278-C305-445D-95AE-EBBA432DC66D}"/>
          </ac:spMkLst>
        </pc:spChg>
        <pc:spChg chg="add del mod">
          <ac:chgData name="Jeremy" userId="c8bf3bd5-e6d4-4909-9022-29e6344e54fe" providerId="ADAL" clId="{775CA1C1-5029-4B4D-A8EE-6B8CD53D1159}" dt="2020-05-14T15:49:43.765" v="3523" actId="478"/>
          <ac:spMkLst>
            <pc:docMk/>
            <pc:sldMk cId="904762464" sldId="274"/>
            <ac:spMk id="21" creationId="{93CCB0AD-73CB-43E3-B338-893CF55CF707}"/>
          </ac:spMkLst>
        </pc:spChg>
        <pc:spChg chg="add del mod">
          <ac:chgData name="Jeremy" userId="c8bf3bd5-e6d4-4909-9022-29e6344e54fe" providerId="ADAL" clId="{775CA1C1-5029-4B4D-A8EE-6B8CD53D1159}" dt="2020-05-14T15:49:43.765" v="3523" actId="478"/>
          <ac:spMkLst>
            <pc:docMk/>
            <pc:sldMk cId="904762464" sldId="274"/>
            <ac:spMk id="22" creationId="{99957CBD-74C0-466E-B3A2-762B6A93B6C7}"/>
          </ac:spMkLst>
        </pc:spChg>
        <pc:spChg chg="add del mod">
          <ac:chgData name="Jeremy" userId="c8bf3bd5-e6d4-4909-9022-29e6344e54fe" providerId="ADAL" clId="{775CA1C1-5029-4B4D-A8EE-6B8CD53D1159}" dt="2020-05-19T16:05:59.307" v="3647" actId="478"/>
          <ac:spMkLst>
            <pc:docMk/>
            <pc:sldMk cId="904762464" sldId="274"/>
            <ac:spMk id="23" creationId="{46C9F975-E8C6-4B18-BB11-9510FD2C6B5E}"/>
          </ac:spMkLst>
        </pc:spChg>
        <pc:spChg chg="add del mod">
          <ac:chgData name="Jeremy" userId="c8bf3bd5-e6d4-4909-9022-29e6344e54fe" providerId="ADAL" clId="{775CA1C1-5029-4B4D-A8EE-6B8CD53D1159}" dt="2020-05-19T16:05:59.307" v="3647" actId="478"/>
          <ac:spMkLst>
            <pc:docMk/>
            <pc:sldMk cId="904762464" sldId="274"/>
            <ac:spMk id="24" creationId="{DB2048C8-3FD1-4562-AF92-5E5C4AA755F2}"/>
          </ac:spMkLst>
        </pc:spChg>
        <pc:spChg chg="mod topLvl">
          <ac:chgData name="Jeremy" userId="c8bf3bd5-e6d4-4909-9022-29e6344e54fe" providerId="ADAL" clId="{775CA1C1-5029-4B4D-A8EE-6B8CD53D1159}" dt="2020-05-19T16:22:04.526" v="3791" actId="1076"/>
          <ac:spMkLst>
            <pc:docMk/>
            <pc:sldMk cId="904762464" sldId="274"/>
            <ac:spMk id="29" creationId="{5B4EFC34-3BB2-4FB0-BD2B-1160A1487B59}"/>
          </ac:spMkLst>
        </pc:spChg>
        <pc:spChg chg="mod">
          <ac:chgData name="Jeremy" userId="c8bf3bd5-e6d4-4909-9022-29e6344e54fe" providerId="ADAL" clId="{775CA1C1-5029-4B4D-A8EE-6B8CD53D1159}" dt="2020-05-19T16:14:25.858" v="3741" actId="165"/>
          <ac:spMkLst>
            <pc:docMk/>
            <pc:sldMk cId="904762464" sldId="274"/>
            <ac:spMk id="31" creationId="{A6D6E78B-9C59-4E87-9024-BFB606EA0E83}"/>
          </ac:spMkLst>
        </pc:spChg>
        <pc:grpChg chg="add mod">
          <ac:chgData name="Jeremy" userId="c8bf3bd5-e6d4-4909-9022-29e6344e54fe" providerId="ADAL" clId="{775CA1C1-5029-4B4D-A8EE-6B8CD53D1159}" dt="2020-05-19T16:11:55.769" v="3718" actId="164"/>
          <ac:grpSpMkLst>
            <pc:docMk/>
            <pc:sldMk cId="904762464" sldId="274"/>
            <ac:grpSpMk id="16" creationId="{0EDB6CCE-3CD3-4F74-9F31-709B2927468A}"/>
          </ac:grpSpMkLst>
        </pc:grpChg>
        <pc:grpChg chg="add mod">
          <ac:chgData name="Jeremy" userId="c8bf3bd5-e6d4-4909-9022-29e6344e54fe" providerId="ADAL" clId="{775CA1C1-5029-4B4D-A8EE-6B8CD53D1159}" dt="2020-05-19T16:21:34.892" v="3790" actId="1076"/>
          <ac:grpSpMkLst>
            <pc:docMk/>
            <pc:sldMk cId="904762464" sldId="274"/>
            <ac:grpSpMk id="17" creationId="{C1DB2E2D-8626-4061-98A3-FB2F496CB576}"/>
          </ac:grpSpMkLst>
        </pc:grpChg>
        <pc:grpChg chg="add del mod">
          <ac:chgData name="Jeremy" userId="c8bf3bd5-e6d4-4909-9022-29e6344e54fe" providerId="ADAL" clId="{775CA1C1-5029-4B4D-A8EE-6B8CD53D1159}" dt="2020-05-19T16:20:53.564" v="3782" actId="165"/>
          <ac:grpSpMkLst>
            <pc:docMk/>
            <pc:sldMk cId="904762464" sldId="274"/>
            <ac:grpSpMk id="19" creationId="{2A04DD0F-C7B4-4019-B1BA-4A7F699209E1}"/>
          </ac:grpSpMkLst>
        </pc:grpChg>
        <pc:grpChg chg="add del mod">
          <ac:chgData name="Jeremy" userId="c8bf3bd5-e6d4-4909-9022-29e6344e54fe" providerId="ADAL" clId="{775CA1C1-5029-4B4D-A8EE-6B8CD53D1159}" dt="2020-05-19T16:14:25.858" v="3741" actId="165"/>
          <ac:grpSpMkLst>
            <pc:docMk/>
            <pc:sldMk cId="904762464" sldId="274"/>
            <ac:grpSpMk id="27" creationId="{5E4541A7-30CC-4D91-BB3A-E61631071FD7}"/>
          </ac:grpSpMkLst>
        </pc:grpChg>
        <pc:grpChg chg="del mod topLvl">
          <ac:chgData name="Jeremy" userId="c8bf3bd5-e6d4-4909-9022-29e6344e54fe" providerId="ADAL" clId="{775CA1C1-5029-4B4D-A8EE-6B8CD53D1159}" dt="2020-05-19T16:14:27.546" v="3742" actId="478"/>
          <ac:grpSpMkLst>
            <pc:docMk/>
            <pc:sldMk cId="904762464" sldId="274"/>
            <ac:grpSpMk id="30" creationId="{A729F8D4-FB2C-43CE-A8DB-2AEFE6AADD17}"/>
          </ac:grpSpMkLst>
        </pc:grpChg>
        <pc:grpChg chg="add mod">
          <ac:chgData name="Jeremy" userId="c8bf3bd5-e6d4-4909-9022-29e6344e54fe" providerId="ADAL" clId="{775CA1C1-5029-4B4D-A8EE-6B8CD53D1159}" dt="2020-05-19T16:22:04.526" v="3791" actId="1076"/>
          <ac:grpSpMkLst>
            <pc:docMk/>
            <pc:sldMk cId="904762464" sldId="274"/>
            <ac:grpSpMk id="34" creationId="{47290922-95C9-407D-84D4-3F372544F91C}"/>
          </ac:grpSpMkLst>
        </pc:grpChg>
        <pc:grpChg chg="add mod">
          <ac:chgData name="Jeremy" userId="c8bf3bd5-e6d4-4909-9022-29e6344e54fe" providerId="ADAL" clId="{775CA1C1-5029-4B4D-A8EE-6B8CD53D1159}" dt="2020-05-19T16:21:28.650" v="3789" actId="1076"/>
          <ac:grpSpMkLst>
            <pc:docMk/>
            <pc:sldMk cId="904762464" sldId="274"/>
            <ac:grpSpMk id="35" creationId="{47DECF2C-42EB-485F-8E39-8450EFA8B5E7}"/>
          </ac:grpSpMkLst>
        </pc:grpChg>
        <pc:grpChg chg="add mod">
          <ac:chgData name="Jeremy" userId="c8bf3bd5-e6d4-4909-9022-29e6344e54fe" providerId="ADAL" clId="{775CA1C1-5029-4B4D-A8EE-6B8CD53D1159}" dt="2020-05-19T16:22:04.526" v="3791" actId="1076"/>
          <ac:grpSpMkLst>
            <pc:docMk/>
            <pc:sldMk cId="904762464" sldId="274"/>
            <ac:grpSpMk id="36" creationId="{F75B467E-5C19-4F9D-B7A0-9BF5582E7291}"/>
          </ac:grpSpMkLst>
        </pc:grpChg>
        <pc:picChg chg="ord">
          <ac:chgData name="Jeremy" userId="c8bf3bd5-e6d4-4909-9022-29e6344e54fe" providerId="ADAL" clId="{775CA1C1-5029-4B4D-A8EE-6B8CD53D1159}" dt="2020-05-14T15:44:05.629" v="3270" actId="171"/>
          <ac:picMkLst>
            <pc:docMk/>
            <pc:sldMk cId="904762464" sldId="274"/>
            <ac:picMk id="3" creationId="{14022FA8-1698-4FC8-B495-3E2951659D34}"/>
          </ac:picMkLst>
        </pc:picChg>
        <pc:picChg chg="add mod topLvl">
          <ac:chgData name="Jeremy" userId="c8bf3bd5-e6d4-4909-9022-29e6344e54fe" providerId="ADAL" clId="{775CA1C1-5029-4B4D-A8EE-6B8CD53D1159}" dt="2020-05-19T16:21:08.617" v="3785" actId="164"/>
          <ac:picMkLst>
            <pc:docMk/>
            <pc:sldMk cId="904762464" sldId="274"/>
            <ac:picMk id="7" creationId="{E4537DCD-6053-4B25-9B4D-9C554B2DC26F}"/>
          </ac:picMkLst>
        </pc:picChg>
        <pc:picChg chg="add mod topLvl">
          <ac:chgData name="Jeremy" userId="c8bf3bd5-e6d4-4909-9022-29e6344e54fe" providerId="ADAL" clId="{775CA1C1-5029-4B4D-A8EE-6B8CD53D1159}" dt="2020-05-19T16:21:08.617" v="3785" actId="164"/>
          <ac:picMkLst>
            <pc:docMk/>
            <pc:sldMk cId="904762464" sldId="274"/>
            <ac:picMk id="9" creationId="{425EC924-EDB7-4EC7-A2E4-2F52EA719539}"/>
          </ac:picMkLst>
        </pc:picChg>
        <pc:picChg chg="add mod">
          <ac:chgData name="Jeremy" userId="c8bf3bd5-e6d4-4909-9022-29e6344e54fe" providerId="ADAL" clId="{775CA1C1-5029-4B4D-A8EE-6B8CD53D1159}" dt="2020-05-19T16:11:55.769" v="3718" actId="164"/>
          <ac:picMkLst>
            <pc:docMk/>
            <pc:sldMk cId="904762464" sldId="274"/>
            <ac:picMk id="10" creationId="{E7E51AF2-F2FB-4C98-9394-0E0982C91158}"/>
          </ac:picMkLst>
        </pc:picChg>
        <pc:picChg chg="add mod">
          <ac:chgData name="Jeremy" userId="c8bf3bd5-e6d4-4909-9022-29e6344e54fe" providerId="ADAL" clId="{775CA1C1-5029-4B4D-A8EE-6B8CD53D1159}" dt="2020-05-19T16:11:25.539" v="3713" actId="164"/>
          <ac:picMkLst>
            <pc:docMk/>
            <pc:sldMk cId="904762464" sldId="274"/>
            <ac:picMk id="12" creationId="{A1715803-4DA1-4A9A-B9D2-1DC8E9727CFE}"/>
          </ac:picMkLst>
        </pc:picChg>
        <pc:picChg chg="add del mod">
          <ac:chgData name="Jeremy" userId="c8bf3bd5-e6d4-4909-9022-29e6344e54fe" providerId="ADAL" clId="{775CA1C1-5029-4B4D-A8EE-6B8CD53D1159}" dt="2020-05-19T16:05:47.964" v="3644" actId="478"/>
          <ac:picMkLst>
            <pc:docMk/>
            <pc:sldMk cId="904762464" sldId="274"/>
            <ac:picMk id="13" creationId="{E3821607-C3BE-4EF4-A034-CBEF6EF8A1E6}"/>
          </ac:picMkLst>
        </pc:picChg>
        <pc:picChg chg="del">
          <ac:chgData name="Jeremy" userId="c8bf3bd5-e6d4-4909-9022-29e6344e54fe" providerId="ADAL" clId="{775CA1C1-5029-4B4D-A8EE-6B8CD53D1159}" dt="2020-05-14T15:43:49.742" v="3224" actId="478"/>
          <ac:picMkLst>
            <pc:docMk/>
            <pc:sldMk cId="904762464" sldId="274"/>
            <ac:picMk id="18" creationId="{B1E072B1-4915-475C-B547-D9A7A5CBA559}"/>
          </ac:picMkLst>
        </pc:picChg>
        <pc:picChg chg="add mod">
          <ac:chgData name="Jeremy" userId="c8bf3bd5-e6d4-4909-9022-29e6344e54fe" providerId="ADAL" clId="{775CA1C1-5029-4B4D-A8EE-6B8CD53D1159}" dt="2020-05-19T16:22:04.526" v="3791" actId="1076"/>
          <ac:picMkLst>
            <pc:docMk/>
            <pc:sldMk cId="904762464" sldId="274"/>
            <ac:picMk id="25" creationId="{E4266162-169D-45A7-81D6-0952485AE665}"/>
          </ac:picMkLst>
        </pc:picChg>
        <pc:picChg chg="add del mod">
          <ac:chgData name="Jeremy" userId="c8bf3bd5-e6d4-4909-9022-29e6344e54fe" providerId="ADAL" clId="{775CA1C1-5029-4B4D-A8EE-6B8CD53D1159}" dt="2020-05-19T16:16:23.794" v="3758" actId="478"/>
          <ac:picMkLst>
            <pc:docMk/>
            <pc:sldMk cId="904762464" sldId="274"/>
            <ac:picMk id="26" creationId="{03FF5527-66E5-45A8-B184-4768ED139860}"/>
          </ac:picMkLst>
        </pc:picChg>
        <pc:picChg chg="del mod topLvl">
          <ac:chgData name="Jeremy" userId="c8bf3bd5-e6d4-4909-9022-29e6344e54fe" providerId="ADAL" clId="{775CA1C1-5029-4B4D-A8EE-6B8CD53D1159}" dt="2020-05-19T16:14:28.030" v="3743" actId="478"/>
          <ac:picMkLst>
            <pc:docMk/>
            <pc:sldMk cId="904762464" sldId="274"/>
            <ac:picMk id="28" creationId="{D8AC1B67-2498-43EC-A4AA-B7E583729D65}"/>
          </ac:picMkLst>
        </pc:picChg>
        <pc:picChg chg="mod">
          <ac:chgData name="Jeremy" userId="c8bf3bd5-e6d4-4909-9022-29e6344e54fe" providerId="ADAL" clId="{775CA1C1-5029-4B4D-A8EE-6B8CD53D1159}" dt="2020-05-19T16:14:25.858" v="3741" actId="165"/>
          <ac:picMkLst>
            <pc:docMk/>
            <pc:sldMk cId="904762464" sldId="274"/>
            <ac:picMk id="32" creationId="{D1319C6B-EF27-4E9C-9ECF-CABD3DACB725}"/>
          </ac:picMkLst>
        </pc:picChg>
        <pc:picChg chg="add mod">
          <ac:chgData name="Jeremy" userId="c8bf3bd5-e6d4-4909-9022-29e6344e54fe" providerId="ADAL" clId="{775CA1C1-5029-4B4D-A8EE-6B8CD53D1159}" dt="2020-05-19T16:22:04.526" v="3791" actId="1076"/>
          <ac:picMkLst>
            <pc:docMk/>
            <pc:sldMk cId="904762464" sldId="274"/>
            <ac:picMk id="33" creationId="{04A04DEC-8BE5-4590-A245-6A89D819DBA9}"/>
          </ac:picMkLst>
        </pc:picChg>
        <pc:picChg chg="add mod">
          <ac:chgData name="Jeremy" userId="c8bf3bd5-e6d4-4909-9022-29e6344e54fe" providerId="ADAL" clId="{775CA1C1-5029-4B4D-A8EE-6B8CD53D1159}" dt="2020-05-19T16:22:04.526" v="3791" actId="1076"/>
          <ac:picMkLst>
            <pc:docMk/>
            <pc:sldMk cId="904762464" sldId="274"/>
            <ac:picMk id="1026" creationId="{C4E67497-25AF-4831-820C-6E604E82FC9E}"/>
          </ac:picMkLst>
        </pc:picChg>
        <pc:cxnChg chg="add del mod">
          <ac:chgData name="Jeremy" userId="c8bf3bd5-e6d4-4909-9022-29e6344e54fe" providerId="ADAL" clId="{775CA1C1-5029-4B4D-A8EE-6B8CD53D1159}" dt="2020-05-14T15:51:09.725" v="3547" actId="478"/>
          <ac:cxnSpMkLst>
            <pc:docMk/>
            <pc:sldMk cId="904762464" sldId="274"/>
            <ac:cxnSpMk id="7" creationId="{1A4F4E30-21F3-4379-945D-90DF51EF9F0A}"/>
          </ac:cxnSpMkLst>
        </pc:cxnChg>
        <pc:cxnChg chg="del">
          <ac:chgData name="Jeremy" userId="c8bf3bd5-e6d4-4909-9022-29e6344e54fe" providerId="ADAL" clId="{775CA1C1-5029-4B4D-A8EE-6B8CD53D1159}" dt="2020-05-14T15:43:49.742" v="3224" actId="478"/>
          <ac:cxnSpMkLst>
            <pc:docMk/>
            <pc:sldMk cId="904762464" sldId="274"/>
            <ac:cxnSpMk id="9" creationId="{FD0BA9D9-29BD-40A1-BB69-76FB63656EE3}"/>
          </ac:cxnSpMkLst>
        </pc:cxnChg>
        <pc:cxnChg chg="del">
          <ac:chgData name="Jeremy" userId="c8bf3bd5-e6d4-4909-9022-29e6344e54fe" providerId="ADAL" clId="{775CA1C1-5029-4B4D-A8EE-6B8CD53D1159}" dt="2020-05-14T15:43:49.742" v="3224" actId="478"/>
          <ac:cxnSpMkLst>
            <pc:docMk/>
            <pc:sldMk cId="904762464" sldId="274"/>
            <ac:cxnSpMk id="10" creationId="{AEFF2BEF-666B-4EAA-B6C1-DE0F5940B662}"/>
          </ac:cxnSpMkLst>
        </pc:cxnChg>
        <pc:cxnChg chg="add del mod">
          <ac:chgData name="Jeremy" userId="c8bf3bd5-e6d4-4909-9022-29e6344e54fe" providerId="ADAL" clId="{775CA1C1-5029-4B4D-A8EE-6B8CD53D1159}" dt="2020-05-14T15:51:08.981" v="3546" actId="478"/>
          <ac:cxnSpMkLst>
            <pc:docMk/>
            <pc:sldMk cId="904762464" sldId="274"/>
            <ac:cxnSpMk id="25" creationId="{430ECBEC-AAA9-45CA-9BFD-3B82117132BF}"/>
          </ac:cxnSpMkLst>
        </pc:cxnChg>
        <pc:cxnChg chg="add del mod">
          <ac:chgData name="Jeremy" userId="c8bf3bd5-e6d4-4909-9022-29e6344e54fe" providerId="ADAL" clId="{775CA1C1-5029-4B4D-A8EE-6B8CD53D1159}" dt="2020-05-14T15:51:10.264" v="3548" actId="478"/>
          <ac:cxnSpMkLst>
            <pc:docMk/>
            <pc:sldMk cId="904762464" sldId="274"/>
            <ac:cxnSpMk id="28" creationId="{F27AC948-776D-4364-A937-E6F29467DF73}"/>
          </ac:cxnSpMkLst>
        </pc:cxnChg>
        <pc:cxnChg chg="add del mod">
          <ac:chgData name="Jeremy" userId="c8bf3bd5-e6d4-4909-9022-29e6344e54fe" providerId="ADAL" clId="{775CA1C1-5029-4B4D-A8EE-6B8CD53D1159}" dt="2020-05-19T16:05:59.307" v="3647" actId="478"/>
          <ac:cxnSpMkLst>
            <pc:docMk/>
            <pc:sldMk cId="904762464" sldId="274"/>
            <ac:cxnSpMk id="38" creationId="{9D13D972-FE56-4E33-BCFF-C3393E5A246F}"/>
          </ac:cxnSpMkLst>
        </pc:cxnChg>
        <pc:cxnChg chg="add del mod">
          <ac:chgData name="Jeremy" userId="c8bf3bd5-e6d4-4909-9022-29e6344e54fe" providerId="ADAL" clId="{775CA1C1-5029-4B4D-A8EE-6B8CD53D1159}" dt="2020-05-19T16:05:59.307" v="3647" actId="478"/>
          <ac:cxnSpMkLst>
            <pc:docMk/>
            <pc:sldMk cId="904762464" sldId="274"/>
            <ac:cxnSpMk id="41" creationId="{F5D6B9D1-AE8F-48CD-8F4D-B6FCE76C32E0}"/>
          </ac:cxnSpMkLst>
        </pc:cxnChg>
        <pc:cxnChg chg="add del mod">
          <ac:chgData name="Jeremy" userId="c8bf3bd5-e6d4-4909-9022-29e6344e54fe" providerId="ADAL" clId="{775CA1C1-5029-4B4D-A8EE-6B8CD53D1159}" dt="2020-05-19T16:05:59.307" v="3647" actId="478"/>
          <ac:cxnSpMkLst>
            <pc:docMk/>
            <pc:sldMk cId="904762464" sldId="274"/>
            <ac:cxnSpMk id="42" creationId="{B6F89415-2931-4110-A39B-3763A8600F96}"/>
          </ac:cxnSpMkLst>
        </pc:cxnChg>
      </pc:sldChg>
      <pc:sldChg chg="modSp add mod ord">
        <pc:chgData name="Jeremy" userId="c8bf3bd5-e6d4-4909-9022-29e6344e54fe" providerId="ADAL" clId="{775CA1C1-5029-4B4D-A8EE-6B8CD53D1159}" dt="2020-05-20T15:16:53.953" v="11440" actId="6549"/>
        <pc:sldMkLst>
          <pc:docMk/>
          <pc:sldMk cId="2124690893" sldId="275"/>
        </pc:sldMkLst>
        <pc:spChg chg="mod">
          <ac:chgData name="Jeremy" userId="c8bf3bd5-e6d4-4909-9022-29e6344e54fe" providerId="ADAL" clId="{775CA1C1-5029-4B4D-A8EE-6B8CD53D1159}" dt="2020-05-19T15:57:34.952" v="3625" actId="207"/>
          <ac:spMkLst>
            <pc:docMk/>
            <pc:sldMk cId="2124690893" sldId="275"/>
            <ac:spMk id="7" creationId="{636E0128-B29C-4C5F-B596-5DDF3EC740BA}"/>
          </ac:spMkLst>
        </pc:spChg>
        <pc:spChg chg="mod">
          <ac:chgData name="Jeremy" userId="c8bf3bd5-e6d4-4909-9022-29e6344e54fe" providerId="ADAL" clId="{775CA1C1-5029-4B4D-A8EE-6B8CD53D1159}" dt="2020-05-19T15:57:39.640" v="3626" actId="207"/>
          <ac:spMkLst>
            <pc:docMk/>
            <pc:sldMk cId="2124690893" sldId="275"/>
            <ac:spMk id="45" creationId="{ECD4A680-315E-44B4-AF51-C09E2CC73DA0}"/>
          </ac:spMkLst>
        </pc:spChg>
        <pc:spChg chg="mod">
          <ac:chgData name="Jeremy" userId="c8bf3bd5-e6d4-4909-9022-29e6344e54fe" providerId="ADAL" clId="{775CA1C1-5029-4B4D-A8EE-6B8CD53D1159}" dt="2020-05-19T15:57:39.640" v="3626" actId="207"/>
          <ac:spMkLst>
            <pc:docMk/>
            <pc:sldMk cId="2124690893" sldId="275"/>
            <ac:spMk id="46" creationId="{711F6F0D-4339-4CAB-928A-5F6AA3FDF418}"/>
          </ac:spMkLst>
        </pc:spChg>
        <pc:spChg chg="mod">
          <ac:chgData name="Jeremy" userId="c8bf3bd5-e6d4-4909-9022-29e6344e54fe" providerId="ADAL" clId="{775CA1C1-5029-4B4D-A8EE-6B8CD53D1159}" dt="2020-05-19T15:57:39.640" v="3626" actId="207"/>
          <ac:spMkLst>
            <pc:docMk/>
            <pc:sldMk cId="2124690893" sldId="275"/>
            <ac:spMk id="47" creationId="{A0308BCF-01E3-4088-A3D4-D38FAD892368}"/>
          </ac:spMkLst>
        </pc:spChg>
        <pc:spChg chg="mod">
          <ac:chgData name="Jeremy" userId="c8bf3bd5-e6d4-4909-9022-29e6344e54fe" providerId="ADAL" clId="{775CA1C1-5029-4B4D-A8EE-6B8CD53D1159}" dt="2020-05-20T15:16:53.953" v="11440" actId="6549"/>
          <ac:spMkLst>
            <pc:docMk/>
            <pc:sldMk cId="2124690893" sldId="275"/>
            <ac:spMk id="80" creationId="{2187FAC1-DD20-4C3D-AB95-85908C7C149F}"/>
          </ac:spMkLst>
        </pc:spChg>
      </pc:sldChg>
      <pc:sldChg chg="add">
        <pc:chgData name="Jeremy" userId="c8bf3bd5-e6d4-4909-9022-29e6344e54fe" providerId="ADAL" clId="{775CA1C1-5029-4B4D-A8EE-6B8CD53D1159}" dt="2020-05-19T16:03:00.026" v="3631"/>
        <pc:sldMkLst>
          <pc:docMk/>
          <pc:sldMk cId="1299117506" sldId="276"/>
        </pc:sldMkLst>
      </pc:sldChg>
      <pc:sldChg chg="addSp delSp modSp add mod">
        <pc:chgData name="Jeremy" userId="c8bf3bd5-e6d4-4909-9022-29e6344e54fe" providerId="ADAL" clId="{775CA1C1-5029-4B4D-A8EE-6B8CD53D1159}" dt="2020-05-19T20:38:50.417" v="6946" actId="20577"/>
        <pc:sldMkLst>
          <pc:docMk/>
          <pc:sldMk cId="180066825" sldId="277"/>
        </pc:sldMkLst>
        <pc:spChg chg="add del mod">
          <ac:chgData name="Jeremy" userId="c8bf3bd5-e6d4-4909-9022-29e6344e54fe" providerId="ADAL" clId="{775CA1C1-5029-4B4D-A8EE-6B8CD53D1159}" dt="2020-05-19T16:24:02.075" v="3918" actId="767"/>
          <ac:spMkLst>
            <pc:docMk/>
            <pc:sldMk cId="180066825" sldId="277"/>
            <ac:spMk id="4" creationId="{E8BE6D81-1E86-4002-B18C-2D715A02D0E9}"/>
          </ac:spMkLst>
        </pc:spChg>
        <pc:spChg chg="mod">
          <ac:chgData name="Jeremy" userId="c8bf3bd5-e6d4-4909-9022-29e6344e54fe" providerId="ADAL" clId="{775CA1C1-5029-4B4D-A8EE-6B8CD53D1159}" dt="2020-05-19T18:49:16.019" v="4760" actId="14861"/>
          <ac:spMkLst>
            <pc:docMk/>
            <pc:sldMk cId="180066825" sldId="277"/>
            <ac:spMk id="14" creationId="{F2935CEE-CC07-424F-B97A-60948B34CEDB}"/>
          </ac:spMkLst>
        </pc:spChg>
        <pc:spChg chg="add del mod">
          <ac:chgData name="Jeremy" userId="c8bf3bd5-e6d4-4909-9022-29e6344e54fe" providerId="ADAL" clId="{775CA1C1-5029-4B4D-A8EE-6B8CD53D1159}" dt="2020-05-19T16:23:55.834" v="3916" actId="478"/>
          <ac:spMkLst>
            <pc:docMk/>
            <pc:sldMk cId="180066825" sldId="277"/>
            <ac:spMk id="20" creationId="{5FEE7A2C-5076-4618-A47D-D1C290BBA845}"/>
          </ac:spMkLst>
        </pc:spChg>
        <pc:spChg chg="add mod">
          <ac:chgData name="Jeremy" userId="c8bf3bd5-e6d4-4909-9022-29e6344e54fe" providerId="ADAL" clId="{775CA1C1-5029-4B4D-A8EE-6B8CD53D1159}" dt="2020-05-19T16:33:03.363" v="4517" actId="20577"/>
          <ac:spMkLst>
            <pc:docMk/>
            <pc:sldMk cId="180066825" sldId="277"/>
            <ac:spMk id="22" creationId="{5A17C49F-5236-4004-85AA-110D07F276AF}"/>
          </ac:spMkLst>
        </pc:spChg>
        <pc:spChg chg="add mod">
          <ac:chgData name="Jeremy" userId="c8bf3bd5-e6d4-4909-9022-29e6344e54fe" providerId="ADAL" clId="{775CA1C1-5029-4B4D-A8EE-6B8CD53D1159}" dt="2020-05-19T20:38:50.417" v="6946" actId="20577"/>
          <ac:spMkLst>
            <pc:docMk/>
            <pc:sldMk cId="180066825" sldId="277"/>
            <ac:spMk id="23" creationId="{FC2E59A4-9B0E-47AB-A86E-371F6C9BA26F}"/>
          </ac:spMkLst>
        </pc:spChg>
        <pc:spChg chg="add mod">
          <ac:chgData name="Jeremy" userId="c8bf3bd5-e6d4-4909-9022-29e6344e54fe" providerId="ADAL" clId="{775CA1C1-5029-4B4D-A8EE-6B8CD53D1159}" dt="2020-05-19T16:34:39.066" v="4669" actId="14100"/>
          <ac:spMkLst>
            <pc:docMk/>
            <pc:sldMk cId="180066825" sldId="277"/>
            <ac:spMk id="24" creationId="{0C3EFA97-AE59-41AD-A154-459723C14F03}"/>
          </ac:spMkLst>
        </pc:spChg>
        <pc:spChg chg="add mod">
          <ac:chgData name="Jeremy" userId="c8bf3bd5-e6d4-4909-9022-29e6344e54fe" providerId="ADAL" clId="{775CA1C1-5029-4B4D-A8EE-6B8CD53D1159}" dt="2020-05-19T16:35:50.340" v="4759" actId="114"/>
          <ac:spMkLst>
            <pc:docMk/>
            <pc:sldMk cId="180066825" sldId="277"/>
            <ac:spMk id="26" creationId="{1C56F899-5794-4ED7-BB76-DAE066E682EA}"/>
          </ac:spMkLst>
        </pc:spChg>
      </pc:sldChg>
      <pc:sldChg chg="addSp delSp modSp add del mod ord">
        <pc:chgData name="Jeremy" userId="c8bf3bd5-e6d4-4909-9022-29e6344e54fe" providerId="ADAL" clId="{775CA1C1-5029-4B4D-A8EE-6B8CD53D1159}" dt="2020-05-19T19:26:10.755" v="5664" actId="47"/>
        <pc:sldMkLst>
          <pc:docMk/>
          <pc:sldMk cId="1815112957" sldId="278"/>
        </pc:sldMkLst>
        <pc:spChg chg="mod">
          <ac:chgData name="Jeremy" userId="c8bf3bd5-e6d4-4909-9022-29e6344e54fe" providerId="ADAL" clId="{775CA1C1-5029-4B4D-A8EE-6B8CD53D1159}" dt="2020-05-19T19:10:55.358" v="4859" actId="20577"/>
          <ac:spMkLst>
            <pc:docMk/>
            <pc:sldMk cId="1815112957" sldId="278"/>
            <ac:spMk id="2" creationId="{FE3CC4DA-0553-4883-97BF-B53840CB6F23}"/>
          </ac:spMkLst>
        </pc:spChg>
        <pc:spChg chg="mod">
          <ac:chgData name="Jeremy" userId="c8bf3bd5-e6d4-4909-9022-29e6344e54fe" providerId="ADAL" clId="{775CA1C1-5029-4B4D-A8EE-6B8CD53D1159}" dt="2020-05-19T19:11:22.114" v="4896" actId="14100"/>
          <ac:spMkLst>
            <pc:docMk/>
            <pc:sldMk cId="1815112957" sldId="278"/>
            <ac:spMk id="7" creationId="{E15E585F-9FE2-4B3F-887A-43ED25AA25E3}"/>
          </ac:spMkLst>
        </pc:spChg>
        <pc:spChg chg="del mod">
          <ac:chgData name="Jeremy" userId="c8bf3bd5-e6d4-4909-9022-29e6344e54fe" providerId="ADAL" clId="{775CA1C1-5029-4B4D-A8EE-6B8CD53D1159}" dt="2020-05-19T19:05:54.743" v="4767" actId="478"/>
          <ac:spMkLst>
            <pc:docMk/>
            <pc:sldMk cId="1815112957" sldId="278"/>
            <ac:spMk id="8" creationId="{DA5978F5-5D25-4C1C-8BE6-F41CD98E751B}"/>
          </ac:spMkLst>
        </pc:spChg>
        <pc:spChg chg="del">
          <ac:chgData name="Jeremy" userId="c8bf3bd5-e6d4-4909-9022-29e6344e54fe" providerId="ADAL" clId="{775CA1C1-5029-4B4D-A8EE-6B8CD53D1159}" dt="2020-05-19T19:05:51.888" v="4764" actId="478"/>
          <ac:spMkLst>
            <pc:docMk/>
            <pc:sldMk cId="1815112957" sldId="278"/>
            <ac:spMk id="11" creationId="{6F520212-61FC-40A6-BF6B-262CF65B9ADD}"/>
          </ac:spMkLst>
        </pc:spChg>
        <pc:spChg chg="add mod">
          <ac:chgData name="Jeremy" userId="c8bf3bd5-e6d4-4909-9022-29e6344e54fe" providerId="ADAL" clId="{775CA1C1-5029-4B4D-A8EE-6B8CD53D1159}" dt="2020-05-19T19:11:22.114" v="4896" actId="14100"/>
          <ac:spMkLst>
            <pc:docMk/>
            <pc:sldMk cId="1815112957" sldId="278"/>
            <ac:spMk id="12" creationId="{BCC02B22-DE7D-4598-AA0D-CF11D9449809}"/>
          </ac:spMkLst>
        </pc:spChg>
        <pc:spChg chg="mod">
          <ac:chgData name="Jeremy" userId="c8bf3bd5-e6d4-4909-9022-29e6344e54fe" providerId="ADAL" clId="{775CA1C1-5029-4B4D-A8EE-6B8CD53D1159}" dt="2020-05-19T19:19:14" v="5134" actId="20577"/>
          <ac:spMkLst>
            <pc:docMk/>
            <pc:sldMk cId="1815112957" sldId="278"/>
            <ac:spMk id="13" creationId="{401E044A-83C2-45FA-A047-534FF457B35D}"/>
          </ac:spMkLst>
        </pc:spChg>
        <pc:spChg chg="add mod">
          <ac:chgData name="Jeremy" userId="c8bf3bd5-e6d4-4909-9022-29e6344e54fe" providerId="ADAL" clId="{775CA1C1-5029-4B4D-A8EE-6B8CD53D1159}" dt="2020-05-19T19:11:40.435" v="4911" actId="20577"/>
          <ac:spMkLst>
            <pc:docMk/>
            <pc:sldMk cId="1815112957" sldId="278"/>
            <ac:spMk id="14" creationId="{010D99E9-3BD1-48F6-86CF-A8708715FA3A}"/>
          </ac:spMkLst>
        </pc:spChg>
        <pc:spChg chg="add mod">
          <ac:chgData name="Jeremy" userId="c8bf3bd5-e6d4-4909-9022-29e6344e54fe" providerId="ADAL" clId="{775CA1C1-5029-4B4D-A8EE-6B8CD53D1159}" dt="2020-05-19T19:21:58.865" v="5459" actId="5793"/>
          <ac:spMkLst>
            <pc:docMk/>
            <pc:sldMk cId="1815112957" sldId="278"/>
            <ac:spMk id="15" creationId="{1AFADA3F-74A6-4175-9B9A-51E9A28355A1}"/>
          </ac:spMkLst>
        </pc:spChg>
        <pc:spChg chg="add mod">
          <ac:chgData name="Jeremy" userId="c8bf3bd5-e6d4-4909-9022-29e6344e54fe" providerId="ADAL" clId="{775CA1C1-5029-4B4D-A8EE-6B8CD53D1159}" dt="2020-05-19T19:23:01.049" v="5592" actId="5793"/>
          <ac:spMkLst>
            <pc:docMk/>
            <pc:sldMk cId="1815112957" sldId="278"/>
            <ac:spMk id="16" creationId="{B0DAA49A-3F1D-4FB5-970D-BFB03A84E457}"/>
          </ac:spMkLst>
        </pc:spChg>
        <pc:picChg chg="del">
          <ac:chgData name="Jeremy" userId="c8bf3bd5-e6d4-4909-9022-29e6344e54fe" providerId="ADAL" clId="{775CA1C1-5029-4B4D-A8EE-6B8CD53D1159}" dt="2020-05-19T19:05:51.888" v="4764" actId="478"/>
          <ac:picMkLst>
            <pc:docMk/>
            <pc:sldMk cId="1815112957" sldId="278"/>
            <ac:picMk id="10" creationId="{6D082298-E4DD-476F-BF96-C8570A72126C}"/>
          </ac:picMkLst>
        </pc:picChg>
        <pc:cxnChg chg="del">
          <ac:chgData name="Jeremy" userId="c8bf3bd5-e6d4-4909-9022-29e6344e54fe" providerId="ADAL" clId="{775CA1C1-5029-4B4D-A8EE-6B8CD53D1159}" dt="2020-05-19T19:10:58.559" v="4860" actId="478"/>
          <ac:cxnSpMkLst>
            <pc:docMk/>
            <pc:sldMk cId="1815112957" sldId="278"/>
            <ac:cxnSpMk id="5" creationId="{D32D3267-8C51-4EB6-A3BE-F135781277E8}"/>
          </ac:cxnSpMkLst>
        </pc:cxnChg>
        <pc:cxnChg chg="del">
          <ac:chgData name="Jeremy" userId="c8bf3bd5-e6d4-4909-9022-29e6344e54fe" providerId="ADAL" clId="{775CA1C1-5029-4B4D-A8EE-6B8CD53D1159}" dt="2020-05-19T19:05:53.262" v="4765" actId="478"/>
          <ac:cxnSpMkLst>
            <pc:docMk/>
            <pc:sldMk cId="1815112957" sldId="278"/>
            <ac:cxnSpMk id="6" creationId="{8E274009-84E9-4CD6-861B-4FC0C5F448AC}"/>
          </ac:cxnSpMkLst>
        </pc:cxnChg>
      </pc:sldChg>
      <pc:sldChg chg="delSp add del mod">
        <pc:chgData name="Jeremy" userId="c8bf3bd5-e6d4-4909-9022-29e6344e54fe" providerId="ADAL" clId="{775CA1C1-5029-4B4D-A8EE-6B8CD53D1159}" dt="2020-05-19T20:36:11.934" v="6845" actId="47"/>
        <pc:sldMkLst>
          <pc:docMk/>
          <pc:sldMk cId="3764755761" sldId="279"/>
        </pc:sldMkLst>
        <pc:spChg chg="del">
          <ac:chgData name="Jeremy" userId="c8bf3bd5-e6d4-4909-9022-29e6344e54fe" providerId="ADAL" clId="{775CA1C1-5029-4B4D-A8EE-6B8CD53D1159}" dt="2020-05-19T20:36:01.841" v="6844" actId="478"/>
          <ac:spMkLst>
            <pc:docMk/>
            <pc:sldMk cId="3764755761" sldId="279"/>
            <ac:spMk id="7" creationId="{E15E585F-9FE2-4B3F-887A-43ED25AA25E3}"/>
          </ac:spMkLst>
        </pc:spChg>
        <pc:spChg chg="del">
          <ac:chgData name="Jeremy" userId="c8bf3bd5-e6d4-4909-9022-29e6344e54fe" providerId="ADAL" clId="{775CA1C1-5029-4B4D-A8EE-6B8CD53D1159}" dt="2020-05-19T20:36:01.841" v="6844" actId="478"/>
          <ac:spMkLst>
            <pc:docMk/>
            <pc:sldMk cId="3764755761" sldId="279"/>
            <ac:spMk id="13" creationId="{401E044A-83C2-45FA-A047-534FF457B35D}"/>
          </ac:spMkLst>
        </pc:spChg>
        <pc:cxnChg chg="del">
          <ac:chgData name="Jeremy" userId="c8bf3bd5-e6d4-4909-9022-29e6344e54fe" providerId="ADAL" clId="{775CA1C1-5029-4B4D-A8EE-6B8CD53D1159}" dt="2020-05-19T20:36:01.841" v="6844" actId="478"/>
          <ac:cxnSpMkLst>
            <pc:docMk/>
            <pc:sldMk cId="3764755761" sldId="279"/>
            <ac:cxnSpMk id="5" creationId="{D32D3267-8C51-4EB6-A3BE-F135781277E8}"/>
          </ac:cxnSpMkLst>
        </pc:cxnChg>
      </pc:sldChg>
      <pc:sldChg chg="addSp delSp modSp add del mod">
        <pc:chgData name="Jeremy" userId="c8bf3bd5-e6d4-4909-9022-29e6344e54fe" providerId="ADAL" clId="{775CA1C1-5029-4B4D-A8EE-6B8CD53D1159}" dt="2020-05-19T20:34:53.834" v="6840" actId="2696"/>
        <pc:sldMkLst>
          <pc:docMk/>
          <pc:sldMk cId="1543972899" sldId="280"/>
        </pc:sldMkLst>
        <pc:spChg chg="mod">
          <ac:chgData name="Jeremy" userId="c8bf3bd5-e6d4-4909-9022-29e6344e54fe" providerId="ADAL" clId="{775CA1C1-5029-4B4D-A8EE-6B8CD53D1159}" dt="2020-05-19T19:24:22.975" v="5605" actId="20577"/>
          <ac:spMkLst>
            <pc:docMk/>
            <pc:sldMk cId="1543972899" sldId="280"/>
            <ac:spMk id="2" creationId="{FE3CC4DA-0553-4883-97BF-B53840CB6F23}"/>
          </ac:spMkLst>
        </pc:spChg>
        <pc:spChg chg="add del">
          <ac:chgData name="Jeremy" userId="c8bf3bd5-e6d4-4909-9022-29e6344e54fe" providerId="ADAL" clId="{775CA1C1-5029-4B4D-A8EE-6B8CD53D1159}" dt="2020-05-19T19:23:25.768" v="5595" actId="11529"/>
          <ac:spMkLst>
            <pc:docMk/>
            <pc:sldMk cId="1543972899" sldId="280"/>
            <ac:spMk id="4" creationId="{9502454E-EC9E-4D19-AD2D-D21F0DAE95C6}"/>
          </ac:spMkLst>
        </pc:spChg>
        <pc:spChg chg="mod">
          <ac:chgData name="Jeremy" userId="c8bf3bd5-e6d4-4909-9022-29e6344e54fe" providerId="ADAL" clId="{775CA1C1-5029-4B4D-A8EE-6B8CD53D1159}" dt="2020-05-19T19:24:01.986" v="5602" actId="12788"/>
          <ac:spMkLst>
            <pc:docMk/>
            <pc:sldMk cId="1543972899" sldId="280"/>
            <ac:spMk id="7" creationId="{E15E585F-9FE2-4B3F-887A-43ED25AA25E3}"/>
          </ac:spMkLst>
        </pc:spChg>
        <pc:spChg chg="add del mod">
          <ac:chgData name="Jeremy" userId="c8bf3bd5-e6d4-4909-9022-29e6344e54fe" providerId="ADAL" clId="{775CA1C1-5029-4B4D-A8EE-6B8CD53D1159}" dt="2020-05-19T19:25:58.320" v="5662" actId="478"/>
          <ac:spMkLst>
            <pc:docMk/>
            <pc:sldMk cId="1543972899" sldId="280"/>
            <ac:spMk id="11" creationId="{66AAF3DB-43FE-4335-A10F-581084D9DBC1}"/>
          </ac:spMkLst>
        </pc:spChg>
        <pc:spChg chg="mod">
          <ac:chgData name="Jeremy" userId="c8bf3bd5-e6d4-4909-9022-29e6344e54fe" providerId="ADAL" clId="{775CA1C1-5029-4B4D-A8EE-6B8CD53D1159}" dt="2020-05-19T19:24:05.360" v="5603" actId="12788"/>
          <ac:spMkLst>
            <pc:docMk/>
            <pc:sldMk cId="1543972899" sldId="280"/>
            <ac:spMk id="12" creationId="{BCC02B22-DE7D-4598-AA0D-CF11D9449809}"/>
          </ac:spMkLst>
        </pc:spChg>
        <pc:spChg chg="mod">
          <ac:chgData name="Jeremy" userId="c8bf3bd5-e6d4-4909-9022-29e6344e54fe" providerId="ADAL" clId="{775CA1C1-5029-4B4D-A8EE-6B8CD53D1159}" dt="2020-05-19T19:24:01.986" v="5602" actId="12788"/>
          <ac:spMkLst>
            <pc:docMk/>
            <pc:sldMk cId="1543972899" sldId="280"/>
            <ac:spMk id="13" creationId="{401E044A-83C2-45FA-A047-534FF457B35D}"/>
          </ac:spMkLst>
        </pc:spChg>
        <pc:spChg chg="mod">
          <ac:chgData name="Jeremy" userId="c8bf3bd5-e6d4-4909-9022-29e6344e54fe" providerId="ADAL" clId="{775CA1C1-5029-4B4D-A8EE-6B8CD53D1159}" dt="2020-05-19T19:24:08.196" v="5604" actId="12788"/>
          <ac:spMkLst>
            <pc:docMk/>
            <pc:sldMk cId="1543972899" sldId="280"/>
            <ac:spMk id="14" creationId="{010D99E9-3BD1-48F6-86CF-A8708715FA3A}"/>
          </ac:spMkLst>
        </pc:spChg>
        <pc:spChg chg="mod">
          <ac:chgData name="Jeremy" userId="c8bf3bd5-e6d4-4909-9022-29e6344e54fe" providerId="ADAL" clId="{775CA1C1-5029-4B4D-A8EE-6B8CD53D1159}" dt="2020-05-19T19:24:05.360" v="5603" actId="12788"/>
          <ac:spMkLst>
            <pc:docMk/>
            <pc:sldMk cId="1543972899" sldId="280"/>
            <ac:spMk id="15" creationId="{1AFADA3F-74A6-4175-9B9A-51E9A28355A1}"/>
          </ac:spMkLst>
        </pc:spChg>
        <pc:spChg chg="mod">
          <ac:chgData name="Jeremy" userId="c8bf3bd5-e6d4-4909-9022-29e6344e54fe" providerId="ADAL" clId="{775CA1C1-5029-4B4D-A8EE-6B8CD53D1159}" dt="2020-05-19T19:24:08.196" v="5604" actId="12788"/>
          <ac:spMkLst>
            <pc:docMk/>
            <pc:sldMk cId="1543972899" sldId="280"/>
            <ac:spMk id="16" creationId="{B0DAA49A-3F1D-4FB5-970D-BFB03A84E457}"/>
          </ac:spMkLst>
        </pc:spChg>
        <pc:picChg chg="ord">
          <ac:chgData name="Jeremy" userId="c8bf3bd5-e6d4-4909-9022-29e6344e54fe" providerId="ADAL" clId="{775CA1C1-5029-4B4D-A8EE-6B8CD53D1159}" dt="2020-05-19T19:24:26.455" v="5609" actId="171"/>
          <ac:picMkLst>
            <pc:docMk/>
            <pc:sldMk cId="1543972899" sldId="280"/>
            <ac:picMk id="3" creationId="{14022FA8-1698-4FC8-B495-3E2951659D34}"/>
          </ac:picMkLst>
        </pc:picChg>
      </pc:sldChg>
      <pc:sldChg chg="addSp modSp add mod">
        <pc:chgData name="Jeremy" userId="c8bf3bd5-e6d4-4909-9022-29e6344e54fe" providerId="ADAL" clId="{775CA1C1-5029-4B4D-A8EE-6B8CD53D1159}" dt="2020-05-19T21:59:41.491" v="9216" actId="20577"/>
        <pc:sldMkLst>
          <pc:docMk/>
          <pc:sldMk cId="274584202" sldId="281"/>
        </pc:sldMkLst>
        <pc:spChg chg="mod">
          <ac:chgData name="Jeremy" userId="c8bf3bd5-e6d4-4909-9022-29e6344e54fe" providerId="ADAL" clId="{775CA1C1-5029-4B4D-A8EE-6B8CD53D1159}" dt="2020-05-19T21:54:47.804" v="8471" actId="20577"/>
          <ac:spMkLst>
            <pc:docMk/>
            <pc:sldMk cId="274584202" sldId="281"/>
            <ac:spMk id="2" creationId="{FE3CC4DA-0553-4883-97BF-B53840CB6F23}"/>
          </ac:spMkLst>
        </pc:spChg>
        <pc:spChg chg="add mod ord">
          <ac:chgData name="Jeremy" userId="c8bf3bd5-e6d4-4909-9022-29e6344e54fe" providerId="ADAL" clId="{775CA1C1-5029-4B4D-A8EE-6B8CD53D1159}" dt="2020-05-19T21:59:01.421" v="9066" actId="14100"/>
          <ac:spMkLst>
            <pc:docMk/>
            <pc:sldMk cId="274584202" sldId="281"/>
            <ac:spMk id="4" creationId="{358419A0-3797-430A-B38F-BC0350BB5665}"/>
          </ac:spMkLst>
        </pc:spChg>
        <pc:spChg chg="mod">
          <ac:chgData name="Jeremy" userId="c8bf3bd5-e6d4-4909-9022-29e6344e54fe" providerId="ADAL" clId="{775CA1C1-5029-4B4D-A8EE-6B8CD53D1159}" dt="2020-05-19T21:58:17.979" v="8970" actId="20577"/>
          <ac:spMkLst>
            <pc:docMk/>
            <pc:sldMk cId="274584202" sldId="281"/>
            <ac:spMk id="7" creationId="{E15E585F-9FE2-4B3F-887A-43ED25AA25E3}"/>
          </ac:spMkLst>
        </pc:spChg>
        <pc:spChg chg="mod">
          <ac:chgData name="Jeremy" userId="c8bf3bd5-e6d4-4909-9022-29e6344e54fe" providerId="ADAL" clId="{775CA1C1-5029-4B4D-A8EE-6B8CD53D1159}" dt="2020-05-19T21:53:21.564" v="8195" actId="20577"/>
          <ac:spMkLst>
            <pc:docMk/>
            <pc:sldMk cId="274584202" sldId="281"/>
            <ac:spMk id="12" creationId="{BCC02B22-DE7D-4598-AA0D-CF11D9449809}"/>
          </ac:spMkLst>
        </pc:spChg>
        <pc:spChg chg="mod">
          <ac:chgData name="Jeremy" userId="c8bf3bd5-e6d4-4909-9022-29e6344e54fe" providerId="ADAL" clId="{775CA1C1-5029-4B4D-A8EE-6B8CD53D1159}" dt="2020-05-19T21:58:11.851" v="8962" actId="14100"/>
          <ac:spMkLst>
            <pc:docMk/>
            <pc:sldMk cId="274584202" sldId="281"/>
            <ac:spMk id="13" creationId="{401E044A-83C2-45FA-A047-534FF457B35D}"/>
          </ac:spMkLst>
        </pc:spChg>
        <pc:spChg chg="mod">
          <ac:chgData name="Jeremy" userId="c8bf3bd5-e6d4-4909-9022-29e6344e54fe" providerId="ADAL" clId="{775CA1C1-5029-4B4D-A8EE-6B8CD53D1159}" dt="2020-05-19T21:51:57.051" v="8092" actId="20577"/>
          <ac:spMkLst>
            <pc:docMk/>
            <pc:sldMk cId="274584202" sldId="281"/>
            <ac:spMk id="14" creationId="{010D99E9-3BD1-48F6-86CF-A8708715FA3A}"/>
          </ac:spMkLst>
        </pc:spChg>
        <pc:spChg chg="mod">
          <ac:chgData name="Jeremy" userId="c8bf3bd5-e6d4-4909-9022-29e6344e54fe" providerId="ADAL" clId="{775CA1C1-5029-4B4D-A8EE-6B8CD53D1159}" dt="2020-05-19T21:58:49.332" v="9065" actId="20577"/>
          <ac:spMkLst>
            <pc:docMk/>
            <pc:sldMk cId="274584202" sldId="281"/>
            <ac:spMk id="15" creationId="{1AFADA3F-74A6-4175-9B9A-51E9A28355A1}"/>
          </ac:spMkLst>
        </pc:spChg>
        <pc:spChg chg="mod">
          <ac:chgData name="Jeremy" userId="c8bf3bd5-e6d4-4909-9022-29e6344e54fe" providerId="ADAL" clId="{775CA1C1-5029-4B4D-A8EE-6B8CD53D1159}" dt="2020-05-19T21:59:41.491" v="9216" actId="20577"/>
          <ac:spMkLst>
            <pc:docMk/>
            <pc:sldMk cId="274584202" sldId="281"/>
            <ac:spMk id="16" creationId="{B0DAA49A-3F1D-4FB5-970D-BFB03A84E457}"/>
          </ac:spMkLst>
        </pc:spChg>
      </pc:sldChg>
      <pc:sldChg chg="addSp delSp modSp add mod">
        <pc:chgData name="Jeremy" userId="c8bf3bd5-e6d4-4909-9022-29e6344e54fe" providerId="ADAL" clId="{775CA1C1-5029-4B4D-A8EE-6B8CD53D1159}" dt="2020-05-19T19:45:12.179" v="6243" actId="164"/>
        <pc:sldMkLst>
          <pc:docMk/>
          <pc:sldMk cId="3765099142" sldId="282"/>
        </pc:sldMkLst>
        <pc:spChg chg="mod">
          <ac:chgData name="Jeremy" userId="c8bf3bd5-e6d4-4909-9022-29e6344e54fe" providerId="ADAL" clId="{775CA1C1-5029-4B4D-A8EE-6B8CD53D1159}" dt="2020-05-19T19:31:12.467" v="5754" actId="20577"/>
          <ac:spMkLst>
            <pc:docMk/>
            <pc:sldMk cId="3765099142" sldId="282"/>
            <ac:spMk id="2" creationId="{FE3CC4DA-0553-4883-97BF-B53840CB6F23}"/>
          </ac:spMkLst>
        </pc:spChg>
        <pc:spChg chg="del mod">
          <ac:chgData name="Jeremy" userId="c8bf3bd5-e6d4-4909-9022-29e6344e54fe" providerId="ADAL" clId="{775CA1C1-5029-4B4D-A8EE-6B8CD53D1159}" dt="2020-05-19T19:28:46.552" v="5725" actId="478"/>
          <ac:spMkLst>
            <pc:docMk/>
            <pc:sldMk cId="3765099142" sldId="282"/>
            <ac:spMk id="4" creationId="{358419A0-3797-430A-B38F-BC0350BB5665}"/>
          </ac:spMkLst>
        </pc:spChg>
        <pc:spChg chg="mod">
          <ac:chgData name="Jeremy" userId="c8bf3bd5-e6d4-4909-9022-29e6344e54fe" providerId="ADAL" clId="{775CA1C1-5029-4B4D-A8EE-6B8CD53D1159}" dt="2020-05-19T19:34:38.697" v="5869" actId="14100"/>
          <ac:spMkLst>
            <pc:docMk/>
            <pc:sldMk cId="3765099142" sldId="282"/>
            <ac:spMk id="7" creationId="{E15E585F-9FE2-4B3F-887A-43ED25AA25E3}"/>
          </ac:spMkLst>
        </pc:spChg>
        <pc:spChg chg="del mod">
          <ac:chgData name="Jeremy" userId="c8bf3bd5-e6d4-4909-9022-29e6344e54fe" providerId="ADAL" clId="{775CA1C1-5029-4B4D-A8EE-6B8CD53D1159}" dt="2020-05-19T19:28:46.552" v="5725" actId="478"/>
          <ac:spMkLst>
            <pc:docMk/>
            <pc:sldMk cId="3765099142" sldId="282"/>
            <ac:spMk id="12" creationId="{BCC02B22-DE7D-4598-AA0D-CF11D9449809}"/>
          </ac:spMkLst>
        </pc:spChg>
        <pc:spChg chg="mod">
          <ac:chgData name="Jeremy" userId="c8bf3bd5-e6d4-4909-9022-29e6344e54fe" providerId="ADAL" clId="{775CA1C1-5029-4B4D-A8EE-6B8CD53D1159}" dt="2020-05-19T19:36:29.152" v="5999" actId="20577"/>
          <ac:spMkLst>
            <pc:docMk/>
            <pc:sldMk cId="3765099142" sldId="282"/>
            <ac:spMk id="13" creationId="{401E044A-83C2-45FA-A047-534FF457B35D}"/>
          </ac:spMkLst>
        </pc:spChg>
        <pc:spChg chg="del mod">
          <ac:chgData name="Jeremy" userId="c8bf3bd5-e6d4-4909-9022-29e6344e54fe" providerId="ADAL" clId="{775CA1C1-5029-4B4D-A8EE-6B8CD53D1159}" dt="2020-05-19T19:28:46.552" v="5725" actId="478"/>
          <ac:spMkLst>
            <pc:docMk/>
            <pc:sldMk cId="3765099142" sldId="282"/>
            <ac:spMk id="14" creationId="{010D99E9-3BD1-48F6-86CF-A8708715FA3A}"/>
          </ac:spMkLst>
        </pc:spChg>
        <pc:spChg chg="del mod">
          <ac:chgData name="Jeremy" userId="c8bf3bd5-e6d4-4909-9022-29e6344e54fe" providerId="ADAL" clId="{775CA1C1-5029-4B4D-A8EE-6B8CD53D1159}" dt="2020-05-19T19:28:46.552" v="5725" actId="478"/>
          <ac:spMkLst>
            <pc:docMk/>
            <pc:sldMk cId="3765099142" sldId="282"/>
            <ac:spMk id="15" creationId="{1AFADA3F-74A6-4175-9B9A-51E9A28355A1}"/>
          </ac:spMkLst>
        </pc:spChg>
        <pc:spChg chg="del">
          <ac:chgData name="Jeremy" userId="c8bf3bd5-e6d4-4909-9022-29e6344e54fe" providerId="ADAL" clId="{775CA1C1-5029-4B4D-A8EE-6B8CD53D1159}" dt="2020-05-19T19:28:46.552" v="5725" actId="478"/>
          <ac:spMkLst>
            <pc:docMk/>
            <pc:sldMk cId="3765099142" sldId="282"/>
            <ac:spMk id="16" creationId="{B0DAA49A-3F1D-4FB5-970D-BFB03A84E457}"/>
          </ac:spMkLst>
        </pc:spChg>
        <pc:spChg chg="add mod">
          <ac:chgData name="Jeremy" userId="c8bf3bd5-e6d4-4909-9022-29e6344e54fe" providerId="ADAL" clId="{775CA1C1-5029-4B4D-A8EE-6B8CD53D1159}" dt="2020-05-19T19:35:02.784" v="5904" actId="122"/>
          <ac:spMkLst>
            <pc:docMk/>
            <pc:sldMk cId="3765099142" sldId="282"/>
            <ac:spMk id="17" creationId="{8CDDCC61-B6D5-445B-AFB6-B1E7B1773012}"/>
          </ac:spMkLst>
        </pc:spChg>
        <pc:spChg chg="add mod ord">
          <ac:chgData name="Jeremy" userId="c8bf3bd5-e6d4-4909-9022-29e6344e54fe" providerId="ADAL" clId="{775CA1C1-5029-4B4D-A8EE-6B8CD53D1159}" dt="2020-05-19T19:39:24.407" v="6122" actId="14100"/>
          <ac:spMkLst>
            <pc:docMk/>
            <pc:sldMk cId="3765099142" sldId="282"/>
            <ac:spMk id="19" creationId="{C78B8C72-F581-445A-8107-875662B4CDAA}"/>
          </ac:spMkLst>
        </pc:spChg>
        <pc:spChg chg="add mod ord">
          <ac:chgData name="Jeremy" userId="c8bf3bd5-e6d4-4909-9022-29e6344e54fe" providerId="ADAL" clId="{775CA1C1-5029-4B4D-A8EE-6B8CD53D1159}" dt="2020-05-19T19:39:10.397" v="6121" actId="208"/>
          <ac:spMkLst>
            <pc:docMk/>
            <pc:sldMk cId="3765099142" sldId="282"/>
            <ac:spMk id="20" creationId="{22AB970E-CD85-4834-B6E2-D45ED543F77B}"/>
          </ac:spMkLst>
        </pc:spChg>
        <pc:spChg chg="add mod ord">
          <ac:chgData name="Jeremy" userId="c8bf3bd5-e6d4-4909-9022-29e6344e54fe" providerId="ADAL" clId="{775CA1C1-5029-4B4D-A8EE-6B8CD53D1159}" dt="2020-05-19T19:39:10.397" v="6121" actId="208"/>
          <ac:spMkLst>
            <pc:docMk/>
            <pc:sldMk cId="3765099142" sldId="282"/>
            <ac:spMk id="21" creationId="{B2503A88-69B1-4A59-BE8A-3C1D21382604}"/>
          </ac:spMkLst>
        </pc:spChg>
        <pc:spChg chg="add mod ord">
          <ac:chgData name="Jeremy" userId="c8bf3bd5-e6d4-4909-9022-29e6344e54fe" providerId="ADAL" clId="{775CA1C1-5029-4B4D-A8EE-6B8CD53D1159}" dt="2020-05-19T19:39:10.397" v="6121" actId="208"/>
          <ac:spMkLst>
            <pc:docMk/>
            <pc:sldMk cId="3765099142" sldId="282"/>
            <ac:spMk id="22" creationId="{FA7D463F-98C6-4EFF-AEDB-A190632596AD}"/>
          </ac:spMkLst>
        </pc:spChg>
        <pc:spChg chg="add mod ord">
          <ac:chgData name="Jeremy" userId="c8bf3bd5-e6d4-4909-9022-29e6344e54fe" providerId="ADAL" clId="{775CA1C1-5029-4B4D-A8EE-6B8CD53D1159}" dt="2020-05-19T19:39:10.397" v="6121" actId="208"/>
          <ac:spMkLst>
            <pc:docMk/>
            <pc:sldMk cId="3765099142" sldId="282"/>
            <ac:spMk id="23" creationId="{A86A5BD1-F542-4299-B088-A8B81B352616}"/>
          </ac:spMkLst>
        </pc:spChg>
        <pc:spChg chg="add mod">
          <ac:chgData name="Jeremy" userId="c8bf3bd5-e6d4-4909-9022-29e6344e54fe" providerId="ADAL" clId="{775CA1C1-5029-4B4D-A8EE-6B8CD53D1159}" dt="2020-05-19T19:45:12.179" v="6243" actId="164"/>
          <ac:spMkLst>
            <pc:docMk/>
            <pc:sldMk cId="3765099142" sldId="282"/>
            <ac:spMk id="36" creationId="{507229D4-7038-4927-AB9D-D5BF669E9DC4}"/>
          </ac:spMkLst>
        </pc:spChg>
        <pc:grpChg chg="add mod">
          <ac:chgData name="Jeremy" userId="c8bf3bd5-e6d4-4909-9022-29e6344e54fe" providerId="ADAL" clId="{775CA1C1-5029-4B4D-A8EE-6B8CD53D1159}" dt="2020-05-19T19:45:12.179" v="6243" actId="164"/>
          <ac:grpSpMkLst>
            <pc:docMk/>
            <pc:sldMk cId="3765099142" sldId="282"/>
            <ac:grpSpMk id="29" creationId="{76B08667-0683-4531-968B-78F40BC566D7}"/>
          </ac:grpSpMkLst>
        </pc:grpChg>
        <pc:grpChg chg="add mod">
          <ac:chgData name="Jeremy" userId="c8bf3bd5-e6d4-4909-9022-29e6344e54fe" providerId="ADAL" clId="{775CA1C1-5029-4B4D-A8EE-6B8CD53D1159}" dt="2020-05-19T19:45:12.179" v="6243" actId="164"/>
          <ac:grpSpMkLst>
            <pc:docMk/>
            <pc:sldMk cId="3765099142" sldId="282"/>
            <ac:grpSpMk id="37" creationId="{7133EED9-BBC1-48B2-BB3B-BA839186FA6A}"/>
          </ac:grpSpMkLst>
        </pc:grpChg>
        <pc:picChg chg="add mod ord">
          <ac:chgData name="Jeremy" userId="c8bf3bd5-e6d4-4909-9022-29e6344e54fe" providerId="ADAL" clId="{775CA1C1-5029-4B4D-A8EE-6B8CD53D1159}" dt="2020-05-19T19:38:46.728" v="6114" actId="171"/>
          <ac:picMkLst>
            <pc:docMk/>
            <pc:sldMk cId="3765099142" sldId="282"/>
            <ac:picMk id="5" creationId="{8FEBB108-8CD4-44B1-93AD-4A4E77BA56BC}"/>
          </ac:picMkLst>
        </pc:picChg>
        <pc:picChg chg="add mod">
          <ac:chgData name="Jeremy" userId="c8bf3bd5-e6d4-4909-9022-29e6344e54fe" providerId="ADAL" clId="{775CA1C1-5029-4B4D-A8EE-6B8CD53D1159}" dt="2020-05-19T19:42:17.091" v="6188" actId="164"/>
          <ac:picMkLst>
            <pc:docMk/>
            <pc:sldMk cId="3765099142" sldId="282"/>
            <ac:picMk id="25" creationId="{9F2DC016-C034-4F59-8AEA-D56EB01891A0}"/>
          </ac:picMkLst>
        </pc:picChg>
        <pc:picChg chg="add mod">
          <ac:chgData name="Jeremy" userId="c8bf3bd5-e6d4-4909-9022-29e6344e54fe" providerId="ADAL" clId="{775CA1C1-5029-4B4D-A8EE-6B8CD53D1159}" dt="2020-05-19T19:42:17.091" v="6188" actId="164"/>
          <ac:picMkLst>
            <pc:docMk/>
            <pc:sldMk cId="3765099142" sldId="282"/>
            <ac:picMk id="26" creationId="{58F67AF9-40EA-4C20-B341-365EE79EEDC3}"/>
          </ac:picMkLst>
        </pc:picChg>
        <pc:picChg chg="add mod">
          <ac:chgData name="Jeremy" userId="c8bf3bd5-e6d4-4909-9022-29e6344e54fe" providerId="ADAL" clId="{775CA1C1-5029-4B4D-A8EE-6B8CD53D1159}" dt="2020-05-19T19:42:17.091" v="6188" actId="164"/>
          <ac:picMkLst>
            <pc:docMk/>
            <pc:sldMk cId="3765099142" sldId="282"/>
            <ac:picMk id="27" creationId="{F99B7A7E-7003-4536-A601-87FEBC8EA98B}"/>
          </ac:picMkLst>
        </pc:picChg>
        <pc:picChg chg="add mod">
          <ac:chgData name="Jeremy" userId="c8bf3bd5-e6d4-4909-9022-29e6344e54fe" providerId="ADAL" clId="{775CA1C1-5029-4B4D-A8EE-6B8CD53D1159}" dt="2020-05-19T19:42:17.091" v="6188" actId="164"/>
          <ac:picMkLst>
            <pc:docMk/>
            <pc:sldMk cId="3765099142" sldId="282"/>
            <ac:picMk id="28" creationId="{08A38B80-3D6E-4CAD-938D-0672C7A2EB2B}"/>
          </ac:picMkLst>
        </pc:picChg>
        <pc:cxnChg chg="add del mod">
          <ac:chgData name="Jeremy" userId="c8bf3bd5-e6d4-4909-9022-29e6344e54fe" providerId="ADAL" clId="{775CA1C1-5029-4B4D-A8EE-6B8CD53D1159}" dt="2020-05-19T19:37:06.247" v="6005" actId="478"/>
          <ac:cxnSpMkLst>
            <pc:docMk/>
            <pc:sldMk cId="3765099142" sldId="282"/>
            <ac:cxnSpMk id="8" creationId="{BC3EA152-1612-4845-BBC4-4C41379A4925}"/>
          </ac:cxnSpMkLst>
        </pc:cxnChg>
        <pc:cxnChg chg="add mod">
          <ac:chgData name="Jeremy" userId="c8bf3bd5-e6d4-4909-9022-29e6344e54fe" providerId="ADAL" clId="{775CA1C1-5029-4B4D-A8EE-6B8CD53D1159}" dt="2020-05-19T19:43:18.382" v="6197" actId="14100"/>
          <ac:cxnSpMkLst>
            <pc:docMk/>
            <pc:sldMk cId="3765099142" sldId="282"/>
            <ac:cxnSpMk id="31" creationId="{AB9CC69C-280C-49B4-BA78-DD4B0F754B8D}"/>
          </ac:cxnSpMkLst>
        </pc:cxnChg>
      </pc:sldChg>
      <pc:sldChg chg="addSp delSp modSp add mod">
        <pc:chgData name="Jeremy" userId="c8bf3bd5-e6d4-4909-9022-29e6344e54fe" providerId="ADAL" clId="{775CA1C1-5029-4B4D-A8EE-6B8CD53D1159}" dt="2020-05-19T20:34:33.712" v="6839" actId="1076"/>
        <pc:sldMkLst>
          <pc:docMk/>
          <pc:sldMk cId="25284639" sldId="283"/>
        </pc:sldMkLst>
        <pc:spChg chg="mod">
          <ac:chgData name="Jeremy" userId="c8bf3bd5-e6d4-4909-9022-29e6344e54fe" providerId="ADAL" clId="{775CA1C1-5029-4B4D-A8EE-6B8CD53D1159}" dt="2020-05-19T20:20:49.795" v="6828" actId="404"/>
          <ac:spMkLst>
            <pc:docMk/>
            <pc:sldMk cId="25284639" sldId="283"/>
            <ac:spMk id="7" creationId="{E15E585F-9FE2-4B3F-887A-43ED25AA25E3}"/>
          </ac:spMkLst>
        </pc:spChg>
        <pc:spChg chg="add mod">
          <ac:chgData name="Jeremy" userId="c8bf3bd5-e6d4-4909-9022-29e6344e54fe" providerId="ADAL" clId="{775CA1C1-5029-4B4D-A8EE-6B8CD53D1159}" dt="2020-05-19T20:00:31.520" v="6328" actId="12788"/>
          <ac:spMkLst>
            <pc:docMk/>
            <pc:sldMk cId="25284639" sldId="283"/>
            <ac:spMk id="8" creationId="{01262D3E-CD26-49CE-844C-C2AC62995ABD}"/>
          </ac:spMkLst>
        </pc:spChg>
        <pc:spChg chg="add mod">
          <ac:chgData name="Jeremy" userId="c8bf3bd5-e6d4-4909-9022-29e6344e54fe" providerId="ADAL" clId="{775CA1C1-5029-4B4D-A8EE-6B8CD53D1159}" dt="2020-05-19T20:02:46.193" v="6382" actId="1036"/>
          <ac:spMkLst>
            <pc:docMk/>
            <pc:sldMk cId="25284639" sldId="283"/>
            <ac:spMk id="12" creationId="{0047ACD6-8EAC-46B4-98A5-357A0375E898}"/>
          </ac:spMkLst>
        </pc:spChg>
        <pc:spChg chg="del mod">
          <ac:chgData name="Jeremy" userId="c8bf3bd5-e6d4-4909-9022-29e6344e54fe" providerId="ADAL" clId="{775CA1C1-5029-4B4D-A8EE-6B8CD53D1159}" dt="2020-05-19T20:12:47.353" v="6462" actId="478"/>
          <ac:spMkLst>
            <pc:docMk/>
            <pc:sldMk cId="25284639" sldId="283"/>
            <ac:spMk id="13" creationId="{401E044A-83C2-45FA-A047-534FF457B35D}"/>
          </ac:spMkLst>
        </pc:spChg>
        <pc:spChg chg="mod">
          <ac:chgData name="Jeremy" userId="c8bf3bd5-e6d4-4909-9022-29e6344e54fe" providerId="ADAL" clId="{775CA1C1-5029-4B4D-A8EE-6B8CD53D1159}" dt="2020-05-19T20:03:08.737" v="6399" actId="14100"/>
          <ac:spMkLst>
            <pc:docMk/>
            <pc:sldMk cId="25284639" sldId="283"/>
            <ac:spMk id="17" creationId="{8CDDCC61-B6D5-445B-AFB6-B1E7B1773012}"/>
          </ac:spMkLst>
        </pc:spChg>
        <pc:spChg chg="del">
          <ac:chgData name="Jeremy" userId="c8bf3bd5-e6d4-4909-9022-29e6344e54fe" providerId="ADAL" clId="{775CA1C1-5029-4B4D-A8EE-6B8CD53D1159}" dt="2020-05-19T20:03:13.649" v="6400" actId="478"/>
          <ac:spMkLst>
            <pc:docMk/>
            <pc:sldMk cId="25284639" sldId="283"/>
            <ac:spMk id="19" creationId="{C78B8C72-F581-445A-8107-875662B4CDAA}"/>
          </ac:spMkLst>
        </pc:spChg>
        <pc:spChg chg="del">
          <ac:chgData name="Jeremy" userId="c8bf3bd5-e6d4-4909-9022-29e6344e54fe" providerId="ADAL" clId="{775CA1C1-5029-4B4D-A8EE-6B8CD53D1159}" dt="2020-05-19T20:03:13.649" v="6400" actId="478"/>
          <ac:spMkLst>
            <pc:docMk/>
            <pc:sldMk cId="25284639" sldId="283"/>
            <ac:spMk id="20" creationId="{22AB970E-CD85-4834-B6E2-D45ED543F77B}"/>
          </ac:spMkLst>
        </pc:spChg>
        <pc:spChg chg="del">
          <ac:chgData name="Jeremy" userId="c8bf3bd5-e6d4-4909-9022-29e6344e54fe" providerId="ADAL" clId="{775CA1C1-5029-4B4D-A8EE-6B8CD53D1159}" dt="2020-05-19T20:03:13.649" v="6400" actId="478"/>
          <ac:spMkLst>
            <pc:docMk/>
            <pc:sldMk cId="25284639" sldId="283"/>
            <ac:spMk id="21" creationId="{B2503A88-69B1-4A59-BE8A-3C1D21382604}"/>
          </ac:spMkLst>
        </pc:spChg>
        <pc:spChg chg="del">
          <ac:chgData name="Jeremy" userId="c8bf3bd5-e6d4-4909-9022-29e6344e54fe" providerId="ADAL" clId="{775CA1C1-5029-4B4D-A8EE-6B8CD53D1159}" dt="2020-05-19T20:03:13.649" v="6400" actId="478"/>
          <ac:spMkLst>
            <pc:docMk/>
            <pc:sldMk cId="25284639" sldId="283"/>
            <ac:spMk id="22" creationId="{FA7D463F-98C6-4EFF-AEDB-A190632596AD}"/>
          </ac:spMkLst>
        </pc:spChg>
        <pc:spChg chg="del">
          <ac:chgData name="Jeremy" userId="c8bf3bd5-e6d4-4909-9022-29e6344e54fe" providerId="ADAL" clId="{775CA1C1-5029-4B4D-A8EE-6B8CD53D1159}" dt="2020-05-19T20:03:13.649" v="6400" actId="478"/>
          <ac:spMkLst>
            <pc:docMk/>
            <pc:sldMk cId="25284639" sldId="283"/>
            <ac:spMk id="23" creationId="{A86A5BD1-F542-4299-B088-A8B81B352616}"/>
          </ac:spMkLst>
        </pc:spChg>
        <pc:spChg chg="add mod">
          <ac:chgData name="Jeremy" userId="c8bf3bd5-e6d4-4909-9022-29e6344e54fe" providerId="ADAL" clId="{775CA1C1-5029-4B4D-A8EE-6B8CD53D1159}" dt="2020-05-19T20:00:31.520" v="6328" actId="12788"/>
          <ac:spMkLst>
            <pc:docMk/>
            <pc:sldMk cId="25284639" sldId="283"/>
            <ac:spMk id="24" creationId="{584C13E4-2C1C-44E1-88AD-4FB5A8A8A1B9}"/>
          </ac:spMkLst>
        </pc:spChg>
        <pc:spChg chg="add mod">
          <ac:chgData name="Jeremy" userId="c8bf3bd5-e6d4-4909-9022-29e6344e54fe" providerId="ADAL" clId="{775CA1C1-5029-4B4D-A8EE-6B8CD53D1159}" dt="2020-05-19T20:00:31.520" v="6328" actId="12788"/>
          <ac:spMkLst>
            <pc:docMk/>
            <pc:sldMk cId="25284639" sldId="283"/>
            <ac:spMk id="30" creationId="{1B31F807-9560-4293-9F0E-987538DE9803}"/>
          </ac:spMkLst>
        </pc:spChg>
        <pc:spChg chg="add mod">
          <ac:chgData name="Jeremy" userId="c8bf3bd5-e6d4-4909-9022-29e6344e54fe" providerId="ADAL" clId="{775CA1C1-5029-4B4D-A8EE-6B8CD53D1159}" dt="2020-05-19T20:00:31.520" v="6328" actId="12788"/>
          <ac:spMkLst>
            <pc:docMk/>
            <pc:sldMk cId="25284639" sldId="283"/>
            <ac:spMk id="32" creationId="{1C710684-69D3-429F-8A67-E9E40D571A4C}"/>
          </ac:spMkLst>
        </pc:spChg>
        <pc:spChg chg="add mod">
          <ac:chgData name="Jeremy" userId="c8bf3bd5-e6d4-4909-9022-29e6344e54fe" providerId="ADAL" clId="{775CA1C1-5029-4B4D-A8EE-6B8CD53D1159}" dt="2020-05-19T20:00:31.520" v="6328" actId="12788"/>
          <ac:spMkLst>
            <pc:docMk/>
            <pc:sldMk cId="25284639" sldId="283"/>
            <ac:spMk id="33" creationId="{1A45D46E-CEAE-4C9C-BCFC-1C8B7D1BFD9E}"/>
          </ac:spMkLst>
        </pc:spChg>
        <pc:spChg chg="add mod">
          <ac:chgData name="Jeremy" userId="c8bf3bd5-e6d4-4909-9022-29e6344e54fe" providerId="ADAL" clId="{775CA1C1-5029-4B4D-A8EE-6B8CD53D1159}" dt="2020-05-19T20:00:31.520" v="6328" actId="12788"/>
          <ac:spMkLst>
            <pc:docMk/>
            <pc:sldMk cId="25284639" sldId="283"/>
            <ac:spMk id="34" creationId="{587F8C8A-4111-4260-8634-695CE962C2CC}"/>
          </ac:spMkLst>
        </pc:spChg>
        <pc:spChg chg="add mod">
          <ac:chgData name="Jeremy" userId="c8bf3bd5-e6d4-4909-9022-29e6344e54fe" providerId="ADAL" clId="{775CA1C1-5029-4B4D-A8EE-6B8CD53D1159}" dt="2020-05-19T20:00:31.520" v="6328" actId="12788"/>
          <ac:spMkLst>
            <pc:docMk/>
            <pc:sldMk cId="25284639" sldId="283"/>
            <ac:spMk id="35" creationId="{5231EC14-53A2-49D6-969C-5586EEC58BB0}"/>
          </ac:spMkLst>
        </pc:spChg>
        <pc:spChg chg="add mod">
          <ac:chgData name="Jeremy" userId="c8bf3bd5-e6d4-4909-9022-29e6344e54fe" providerId="ADAL" clId="{775CA1C1-5029-4B4D-A8EE-6B8CD53D1159}" dt="2020-05-19T20:02:46.193" v="6382" actId="1036"/>
          <ac:spMkLst>
            <pc:docMk/>
            <pc:sldMk cId="25284639" sldId="283"/>
            <ac:spMk id="38" creationId="{BB6BA123-55A1-406D-A21E-E08628794EDB}"/>
          </ac:spMkLst>
        </pc:spChg>
        <pc:spChg chg="add mod">
          <ac:chgData name="Jeremy" userId="c8bf3bd5-e6d4-4909-9022-29e6344e54fe" providerId="ADAL" clId="{775CA1C1-5029-4B4D-A8EE-6B8CD53D1159}" dt="2020-05-19T20:02:46.193" v="6382" actId="1036"/>
          <ac:spMkLst>
            <pc:docMk/>
            <pc:sldMk cId="25284639" sldId="283"/>
            <ac:spMk id="39" creationId="{35778DBE-A6B8-410C-8DB5-915423AEB937}"/>
          </ac:spMkLst>
        </pc:spChg>
        <pc:spChg chg="add mod">
          <ac:chgData name="Jeremy" userId="c8bf3bd5-e6d4-4909-9022-29e6344e54fe" providerId="ADAL" clId="{775CA1C1-5029-4B4D-A8EE-6B8CD53D1159}" dt="2020-05-19T20:02:46.193" v="6382" actId="1036"/>
          <ac:spMkLst>
            <pc:docMk/>
            <pc:sldMk cId="25284639" sldId="283"/>
            <ac:spMk id="40" creationId="{D7ACBCA1-8ABE-4130-973F-CC1B248AFCD9}"/>
          </ac:spMkLst>
        </pc:spChg>
        <pc:spChg chg="add mod">
          <ac:chgData name="Jeremy" userId="c8bf3bd5-e6d4-4909-9022-29e6344e54fe" providerId="ADAL" clId="{775CA1C1-5029-4B4D-A8EE-6B8CD53D1159}" dt="2020-05-19T20:02:46.193" v="6382" actId="1036"/>
          <ac:spMkLst>
            <pc:docMk/>
            <pc:sldMk cId="25284639" sldId="283"/>
            <ac:spMk id="41" creationId="{1B84DC7C-BF6E-40E9-B669-A12B70D13609}"/>
          </ac:spMkLst>
        </pc:spChg>
        <pc:spChg chg="add mod">
          <ac:chgData name="Jeremy" userId="c8bf3bd5-e6d4-4909-9022-29e6344e54fe" providerId="ADAL" clId="{775CA1C1-5029-4B4D-A8EE-6B8CD53D1159}" dt="2020-05-19T20:02:46.193" v="6382" actId="1036"/>
          <ac:spMkLst>
            <pc:docMk/>
            <pc:sldMk cId="25284639" sldId="283"/>
            <ac:spMk id="42" creationId="{B3083E0D-1057-4725-AA24-5D6E13069946}"/>
          </ac:spMkLst>
        </pc:spChg>
        <pc:grpChg chg="add mod">
          <ac:chgData name="Jeremy" userId="c8bf3bd5-e6d4-4909-9022-29e6344e54fe" providerId="ADAL" clId="{775CA1C1-5029-4B4D-A8EE-6B8CD53D1159}" dt="2020-05-19T20:00:31.520" v="6328" actId="12788"/>
          <ac:grpSpMkLst>
            <pc:docMk/>
            <pc:sldMk cId="25284639" sldId="283"/>
            <ac:grpSpMk id="9" creationId="{DB74C66E-40BE-4432-9EFC-815270E8E10E}"/>
          </ac:grpSpMkLst>
        </pc:grpChg>
        <pc:picChg chg="add mod">
          <ac:chgData name="Jeremy" userId="c8bf3bd5-e6d4-4909-9022-29e6344e54fe" providerId="ADAL" clId="{775CA1C1-5029-4B4D-A8EE-6B8CD53D1159}" dt="2020-05-19T20:34:29.820" v="6838" actId="14100"/>
          <ac:picMkLst>
            <pc:docMk/>
            <pc:sldMk cId="25284639" sldId="283"/>
            <ac:picMk id="4" creationId="{20D8FB4A-51DB-43A7-B58A-574B33293E4F}"/>
          </ac:picMkLst>
        </pc:picChg>
        <pc:picChg chg="del">
          <ac:chgData name="Jeremy" userId="c8bf3bd5-e6d4-4909-9022-29e6344e54fe" providerId="ADAL" clId="{775CA1C1-5029-4B4D-A8EE-6B8CD53D1159}" dt="2020-05-19T19:53:05.744" v="6245" actId="478"/>
          <ac:picMkLst>
            <pc:docMk/>
            <pc:sldMk cId="25284639" sldId="283"/>
            <ac:picMk id="5" creationId="{8FEBB108-8CD4-44B1-93AD-4A4E77BA56BC}"/>
          </ac:picMkLst>
        </pc:picChg>
        <pc:picChg chg="add del mod">
          <ac:chgData name="Jeremy" userId="c8bf3bd5-e6d4-4909-9022-29e6344e54fe" providerId="ADAL" clId="{775CA1C1-5029-4B4D-A8EE-6B8CD53D1159}" dt="2020-05-19T19:56:37.222" v="6257" actId="478"/>
          <ac:picMkLst>
            <pc:docMk/>
            <pc:sldMk cId="25284639" sldId="283"/>
            <ac:picMk id="6" creationId="{53D2B6C3-9C0D-46F0-A1EB-CB84D3143BB3}"/>
          </ac:picMkLst>
        </pc:picChg>
        <pc:cxnChg chg="add del">
          <ac:chgData name="Jeremy" userId="c8bf3bd5-e6d4-4909-9022-29e6344e54fe" providerId="ADAL" clId="{775CA1C1-5029-4B4D-A8EE-6B8CD53D1159}" dt="2020-05-19T20:00:47.418" v="6330" actId="478"/>
          <ac:cxnSpMkLst>
            <pc:docMk/>
            <pc:sldMk cId="25284639" sldId="283"/>
            <ac:cxnSpMk id="11" creationId="{1ECFCDDA-C8A4-4892-B4B8-A617919842F5}"/>
          </ac:cxnSpMkLst>
        </pc:cxnChg>
        <pc:cxnChg chg="mod">
          <ac:chgData name="Jeremy" userId="c8bf3bd5-e6d4-4909-9022-29e6344e54fe" providerId="ADAL" clId="{775CA1C1-5029-4B4D-A8EE-6B8CD53D1159}" dt="2020-05-19T20:34:33.712" v="6839" actId="1076"/>
          <ac:cxnSpMkLst>
            <pc:docMk/>
            <pc:sldMk cId="25284639" sldId="283"/>
            <ac:cxnSpMk id="31" creationId="{AB9CC69C-280C-49B4-BA78-DD4B0F754B8D}"/>
          </ac:cxnSpMkLst>
        </pc:cxnChg>
      </pc:sldChg>
      <pc:sldChg chg="addSp delSp modSp add mod">
        <pc:chgData name="Jeremy" userId="c8bf3bd5-e6d4-4909-9022-29e6344e54fe" providerId="ADAL" clId="{775CA1C1-5029-4B4D-A8EE-6B8CD53D1159}" dt="2020-05-19T21:11:27.765" v="7222" actId="478"/>
        <pc:sldMkLst>
          <pc:docMk/>
          <pc:sldMk cId="4264618221" sldId="284"/>
        </pc:sldMkLst>
        <pc:spChg chg="del">
          <ac:chgData name="Jeremy" userId="c8bf3bd5-e6d4-4909-9022-29e6344e54fe" providerId="ADAL" clId="{775CA1C1-5029-4B4D-A8EE-6B8CD53D1159}" dt="2020-05-19T20:58:21.010" v="6949" actId="478"/>
          <ac:spMkLst>
            <pc:docMk/>
            <pc:sldMk cId="4264618221" sldId="284"/>
            <ac:spMk id="2" creationId="{E6E2DB22-3600-4DAF-8188-EDE8B143427E}"/>
          </ac:spMkLst>
        </pc:spChg>
        <pc:spChg chg="del">
          <ac:chgData name="Jeremy" userId="c8bf3bd5-e6d4-4909-9022-29e6344e54fe" providerId="ADAL" clId="{775CA1C1-5029-4B4D-A8EE-6B8CD53D1159}" dt="2020-05-19T20:58:18.723" v="6948" actId="478"/>
          <ac:spMkLst>
            <pc:docMk/>
            <pc:sldMk cId="4264618221" sldId="284"/>
            <ac:spMk id="3" creationId="{757EF61B-70DF-4D99-897E-A55E9261F4CA}"/>
          </ac:spMkLst>
        </pc:spChg>
        <pc:spChg chg="del">
          <ac:chgData name="Jeremy" userId="c8bf3bd5-e6d4-4909-9022-29e6344e54fe" providerId="ADAL" clId="{775CA1C1-5029-4B4D-A8EE-6B8CD53D1159}" dt="2020-05-19T20:58:18.723" v="6948" actId="478"/>
          <ac:spMkLst>
            <pc:docMk/>
            <pc:sldMk cId="4264618221" sldId="284"/>
            <ac:spMk id="4" creationId="{F9C8D6FA-CD7E-482C-BF37-C607EAD26903}"/>
          </ac:spMkLst>
        </pc:spChg>
        <pc:spChg chg="del">
          <ac:chgData name="Jeremy" userId="c8bf3bd5-e6d4-4909-9022-29e6344e54fe" providerId="ADAL" clId="{775CA1C1-5029-4B4D-A8EE-6B8CD53D1159}" dt="2020-05-19T20:58:18.723" v="6948" actId="478"/>
          <ac:spMkLst>
            <pc:docMk/>
            <pc:sldMk cId="4264618221" sldId="284"/>
            <ac:spMk id="5" creationId="{F87AFFB7-096D-483D-9A0D-E78C879D1EC8}"/>
          </ac:spMkLst>
        </pc:spChg>
        <pc:spChg chg="del">
          <ac:chgData name="Jeremy" userId="c8bf3bd5-e6d4-4909-9022-29e6344e54fe" providerId="ADAL" clId="{775CA1C1-5029-4B4D-A8EE-6B8CD53D1159}" dt="2020-05-19T20:58:18.723" v="6948" actId="478"/>
          <ac:spMkLst>
            <pc:docMk/>
            <pc:sldMk cId="4264618221" sldId="284"/>
            <ac:spMk id="6" creationId="{E01EB114-A1B5-46B7-9980-6495E9746D72}"/>
          </ac:spMkLst>
        </pc:spChg>
        <pc:spChg chg="del">
          <ac:chgData name="Jeremy" userId="c8bf3bd5-e6d4-4909-9022-29e6344e54fe" providerId="ADAL" clId="{775CA1C1-5029-4B4D-A8EE-6B8CD53D1159}" dt="2020-05-19T20:58:21.010" v="6949" actId="478"/>
          <ac:spMkLst>
            <pc:docMk/>
            <pc:sldMk cId="4264618221" sldId="284"/>
            <ac:spMk id="7" creationId="{636E0128-B29C-4C5F-B596-5DDF3EC740BA}"/>
          </ac:spMkLst>
        </pc:spChg>
        <pc:spChg chg="del">
          <ac:chgData name="Jeremy" userId="c8bf3bd5-e6d4-4909-9022-29e6344e54fe" providerId="ADAL" clId="{775CA1C1-5029-4B4D-A8EE-6B8CD53D1159}" dt="2020-05-19T20:58:18.723" v="6948" actId="478"/>
          <ac:spMkLst>
            <pc:docMk/>
            <pc:sldMk cId="4264618221" sldId="284"/>
            <ac:spMk id="8" creationId="{DE767021-AB49-40CA-9B2C-1431F95FAF9A}"/>
          </ac:spMkLst>
        </pc:spChg>
        <pc:spChg chg="del">
          <ac:chgData name="Jeremy" userId="c8bf3bd5-e6d4-4909-9022-29e6344e54fe" providerId="ADAL" clId="{775CA1C1-5029-4B4D-A8EE-6B8CD53D1159}" dt="2020-05-19T20:58:18.723" v="6948" actId="478"/>
          <ac:spMkLst>
            <pc:docMk/>
            <pc:sldMk cId="4264618221" sldId="284"/>
            <ac:spMk id="19" creationId="{6EB4E035-CF20-4665-B897-7A43558B7FEF}"/>
          </ac:spMkLst>
        </pc:spChg>
        <pc:spChg chg="del">
          <ac:chgData name="Jeremy" userId="c8bf3bd5-e6d4-4909-9022-29e6344e54fe" providerId="ADAL" clId="{775CA1C1-5029-4B4D-A8EE-6B8CD53D1159}" dt="2020-05-19T20:58:18.723" v="6948" actId="478"/>
          <ac:spMkLst>
            <pc:docMk/>
            <pc:sldMk cId="4264618221" sldId="284"/>
            <ac:spMk id="23" creationId="{AC039BF5-BACF-41F7-8933-0FB6B70FA1A3}"/>
          </ac:spMkLst>
        </pc:spChg>
        <pc:spChg chg="add del mod">
          <ac:chgData name="Jeremy" userId="c8bf3bd5-e6d4-4909-9022-29e6344e54fe" providerId="ADAL" clId="{775CA1C1-5029-4B4D-A8EE-6B8CD53D1159}" dt="2020-05-19T21:11:27.765" v="7222" actId="478"/>
          <ac:spMkLst>
            <pc:docMk/>
            <pc:sldMk cId="4264618221" sldId="284"/>
            <ac:spMk id="28" creationId="{48230CD0-9E8B-4E64-8F53-AC3E6593A000}"/>
          </ac:spMkLst>
        </pc:spChg>
        <pc:spChg chg="del">
          <ac:chgData name="Jeremy" userId="c8bf3bd5-e6d4-4909-9022-29e6344e54fe" providerId="ADAL" clId="{775CA1C1-5029-4B4D-A8EE-6B8CD53D1159}" dt="2020-05-19T20:58:18.723" v="6948" actId="478"/>
          <ac:spMkLst>
            <pc:docMk/>
            <pc:sldMk cId="4264618221" sldId="284"/>
            <ac:spMk id="45" creationId="{ECD4A680-315E-44B4-AF51-C09E2CC73DA0}"/>
          </ac:spMkLst>
        </pc:spChg>
        <pc:spChg chg="del">
          <ac:chgData name="Jeremy" userId="c8bf3bd5-e6d4-4909-9022-29e6344e54fe" providerId="ADAL" clId="{775CA1C1-5029-4B4D-A8EE-6B8CD53D1159}" dt="2020-05-19T20:58:18.723" v="6948" actId="478"/>
          <ac:spMkLst>
            <pc:docMk/>
            <pc:sldMk cId="4264618221" sldId="284"/>
            <ac:spMk id="46" creationId="{711F6F0D-4339-4CAB-928A-5F6AA3FDF418}"/>
          </ac:spMkLst>
        </pc:spChg>
        <pc:spChg chg="del">
          <ac:chgData name="Jeremy" userId="c8bf3bd5-e6d4-4909-9022-29e6344e54fe" providerId="ADAL" clId="{775CA1C1-5029-4B4D-A8EE-6B8CD53D1159}" dt="2020-05-19T20:58:18.723" v="6948" actId="478"/>
          <ac:spMkLst>
            <pc:docMk/>
            <pc:sldMk cId="4264618221" sldId="284"/>
            <ac:spMk id="47" creationId="{A0308BCF-01E3-4088-A3D4-D38FAD892368}"/>
          </ac:spMkLst>
        </pc:spChg>
        <pc:spChg chg="del mod">
          <ac:chgData name="Jeremy" userId="c8bf3bd5-e6d4-4909-9022-29e6344e54fe" providerId="ADAL" clId="{775CA1C1-5029-4B4D-A8EE-6B8CD53D1159}" dt="2020-05-19T21:11:27.765" v="7222" actId="478"/>
          <ac:spMkLst>
            <pc:docMk/>
            <pc:sldMk cId="4264618221" sldId="284"/>
            <ac:spMk id="80" creationId="{2187FAC1-DD20-4C3D-AB95-85908C7C149F}"/>
          </ac:spMkLst>
        </pc:spChg>
        <pc:picChg chg="add mod modCrop">
          <ac:chgData name="Jeremy" userId="c8bf3bd5-e6d4-4909-9022-29e6344e54fe" providerId="ADAL" clId="{775CA1C1-5029-4B4D-A8EE-6B8CD53D1159}" dt="2020-05-19T20:59:42.482" v="6962" actId="14100"/>
          <ac:picMkLst>
            <pc:docMk/>
            <pc:sldMk cId="4264618221" sldId="284"/>
            <ac:picMk id="9" creationId="{EC43E8FC-400F-4FD4-B7F7-37713EAB94D3}"/>
          </ac:picMkLst>
        </pc:picChg>
        <pc:cxnChg chg="del mod">
          <ac:chgData name="Jeremy" userId="c8bf3bd5-e6d4-4909-9022-29e6344e54fe" providerId="ADAL" clId="{775CA1C1-5029-4B4D-A8EE-6B8CD53D1159}" dt="2020-05-19T20:58:18.723" v="6948" actId="478"/>
          <ac:cxnSpMkLst>
            <pc:docMk/>
            <pc:sldMk cId="4264618221" sldId="284"/>
            <ac:cxnSpMk id="10" creationId="{0E0D9AB8-0C5F-4709-B00E-9A2660A2407E}"/>
          </ac:cxnSpMkLst>
        </pc:cxnChg>
        <pc:cxnChg chg="add del mod">
          <ac:chgData name="Jeremy" userId="c8bf3bd5-e6d4-4909-9022-29e6344e54fe" providerId="ADAL" clId="{775CA1C1-5029-4B4D-A8EE-6B8CD53D1159}" dt="2020-05-19T21:11:27.765" v="7222" actId="478"/>
          <ac:cxnSpMkLst>
            <pc:docMk/>
            <pc:sldMk cId="4264618221" sldId="284"/>
            <ac:cxnSpMk id="12" creationId="{E316BB39-B3D1-43A4-9A0A-7EF4E196839E}"/>
          </ac:cxnSpMkLst>
        </pc:cxnChg>
        <pc:cxnChg chg="del mod">
          <ac:chgData name="Jeremy" userId="c8bf3bd5-e6d4-4909-9022-29e6344e54fe" providerId="ADAL" clId="{775CA1C1-5029-4B4D-A8EE-6B8CD53D1159}" dt="2020-05-19T20:58:18.723" v="6948" actId="478"/>
          <ac:cxnSpMkLst>
            <pc:docMk/>
            <pc:sldMk cId="4264618221" sldId="284"/>
            <ac:cxnSpMk id="13" creationId="{776B8B77-9FF1-4001-BD9E-82E2B992B1A9}"/>
          </ac:cxnSpMkLst>
        </pc:cxnChg>
        <pc:cxnChg chg="del mod">
          <ac:chgData name="Jeremy" userId="c8bf3bd5-e6d4-4909-9022-29e6344e54fe" providerId="ADAL" clId="{775CA1C1-5029-4B4D-A8EE-6B8CD53D1159}" dt="2020-05-19T20:58:18.723" v="6948" actId="478"/>
          <ac:cxnSpMkLst>
            <pc:docMk/>
            <pc:sldMk cId="4264618221" sldId="284"/>
            <ac:cxnSpMk id="16" creationId="{2C5B1D2D-E327-4085-9188-CA194E6ADC6F}"/>
          </ac:cxnSpMkLst>
        </pc:cxnChg>
        <pc:cxnChg chg="add del mod">
          <ac:chgData name="Jeremy" userId="c8bf3bd5-e6d4-4909-9022-29e6344e54fe" providerId="ADAL" clId="{775CA1C1-5029-4B4D-A8EE-6B8CD53D1159}" dt="2020-05-19T21:08:52.946" v="7152" actId="478"/>
          <ac:cxnSpMkLst>
            <pc:docMk/>
            <pc:sldMk cId="4264618221" sldId="284"/>
            <ac:cxnSpMk id="17" creationId="{D633AF21-735F-46AD-8B95-17BF384DD972}"/>
          </ac:cxnSpMkLst>
        </pc:cxnChg>
        <pc:cxnChg chg="del mod">
          <ac:chgData name="Jeremy" userId="c8bf3bd5-e6d4-4909-9022-29e6344e54fe" providerId="ADAL" clId="{775CA1C1-5029-4B4D-A8EE-6B8CD53D1159}" dt="2020-05-19T20:58:18.723" v="6948" actId="478"/>
          <ac:cxnSpMkLst>
            <pc:docMk/>
            <pc:sldMk cId="4264618221" sldId="284"/>
            <ac:cxnSpMk id="24" creationId="{8184FF9A-AF02-4DAD-AEE3-D7140ECF954A}"/>
          </ac:cxnSpMkLst>
        </pc:cxnChg>
        <pc:cxnChg chg="del mod">
          <ac:chgData name="Jeremy" userId="c8bf3bd5-e6d4-4909-9022-29e6344e54fe" providerId="ADAL" clId="{775CA1C1-5029-4B4D-A8EE-6B8CD53D1159}" dt="2020-05-19T20:58:18.723" v="6948" actId="478"/>
          <ac:cxnSpMkLst>
            <pc:docMk/>
            <pc:sldMk cId="4264618221" sldId="284"/>
            <ac:cxnSpMk id="27" creationId="{C14732FD-D22F-447F-894F-7F0E978A3EBB}"/>
          </ac:cxnSpMkLst>
        </pc:cxnChg>
        <pc:cxnChg chg="del mod">
          <ac:chgData name="Jeremy" userId="c8bf3bd5-e6d4-4909-9022-29e6344e54fe" providerId="ADAL" clId="{775CA1C1-5029-4B4D-A8EE-6B8CD53D1159}" dt="2020-05-19T20:58:22.546" v="6950" actId="478"/>
          <ac:cxnSpMkLst>
            <pc:docMk/>
            <pc:sldMk cId="4264618221" sldId="284"/>
            <ac:cxnSpMk id="31" creationId="{A654160B-FBAD-4486-931A-80D94552ED1A}"/>
          </ac:cxnSpMkLst>
        </pc:cxnChg>
        <pc:cxnChg chg="del mod">
          <ac:chgData name="Jeremy" userId="c8bf3bd5-e6d4-4909-9022-29e6344e54fe" providerId="ADAL" clId="{775CA1C1-5029-4B4D-A8EE-6B8CD53D1159}" dt="2020-05-19T20:58:21.010" v="6949" actId="478"/>
          <ac:cxnSpMkLst>
            <pc:docMk/>
            <pc:sldMk cId="4264618221" sldId="284"/>
            <ac:cxnSpMk id="34" creationId="{E4FAB689-441D-4102-8862-20F77008D5C7}"/>
          </ac:cxnSpMkLst>
        </pc:cxnChg>
        <pc:cxnChg chg="add del mod">
          <ac:chgData name="Jeremy" userId="c8bf3bd5-e6d4-4909-9022-29e6344e54fe" providerId="ADAL" clId="{775CA1C1-5029-4B4D-A8EE-6B8CD53D1159}" dt="2020-05-19T21:08:53.985" v="7153" actId="478"/>
          <ac:cxnSpMkLst>
            <pc:docMk/>
            <pc:sldMk cId="4264618221" sldId="284"/>
            <ac:cxnSpMk id="35" creationId="{0772E20A-4DFE-4EB5-907F-0878CB62505E}"/>
          </ac:cxnSpMkLst>
        </pc:cxnChg>
        <pc:cxnChg chg="del mod">
          <ac:chgData name="Jeremy" userId="c8bf3bd5-e6d4-4909-9022-29e6344e54fe" providerId="ADAL" clId="{775CA1C1-5029-4B4D-A8EE-6B8CD53D1159}" dt="2020-05-19T20:58:21.010" v="6949" actId="478"/>
          <ac:cxnSpMkLst>
            <pc:docMk/>
            <pc:sldMk cId="4264618221" sldId="284"/>
            <ac:cxnSpMk id="37" creationId="{E84BA7B4-92FA-46BC-9DC1-852413631401}"/>
          </ac:cxnSpMkLst>
        </pc:cxnChg>
        <pc:cxnChg chg="del mod">
          <ac:chgData name="Jeremy" userId="c8bf3bd5-e6d4-4909-9022-29e6344e54fe" providerId="ADAL" clId="{775CA1C1-5029-4B4D-A8EE-6B8CD53D1159}" dt="2020-05-19T20:58:18.723" v="6948" actId="478"/>
          <ac:cxnSpMkLst>
            <pc:docMk/>
            <pc:sldMk cId="4264618221" sldId="284"/>
            <ac:cxnSpMk id="48" creationId="{0F75B035-4944-4B98-A066-EF9A2C27E0CA}"/>
          </ac:cxnSpMkLst>
        </pc:cxnChg>
        <pc:cxnChg chg="del mod">
          <ac:chgData name="Jeremy" userId="c8bf3bd5-e6d4-4909-9022-29e6344e54fe" providerId="ADAL" clId="{775CA1C1-5029-4B4D-A8EE-6B8CD53D1159}" dt="2020-05-19T20:58:18.723" v="6948" actId="478"/>
          <ac:cxnSpMkLst>
            <pc:docMk/>
            <pc:sldMk cId="4264618221" sldId="284"/>
            <ac:cxnSpMk id="49" creationId="{57186B4B-A95A-424D-AE5F-C191FCB92606}"/>
          </ac:cxnSpMkLst>
        </pc:cxnChg>
        <pc:cxnChg chg="del mod">
          <ac:chgData name="Jeremy" userId="c8bf3bd5-e6d4-4909-9022-29e6344e54fe" providerId="ADAL" clId="{775CA1C1-5029-4B4D-A8EE-6B8CD53D1159}" dt="2020-05-19T20:58:18.723" v="6948" actId="478"/>
          <ac:cxnSpMkLst>
            <pc:docMk/>
            <pc:sldMk cId="4264618221" sldId="284"/>
            <ac:cxnSpMk id="53" creationId="{BC26932A-01CF-4A49-8AD8-0BDC4C90579B}"/>
          </ac:cxnSpMkLst>
        </pc:cxnChg>
      </pc:sldChg>
      <pc:sldChg chg="addSp modSp add mod">
        <pc:chgData name="Jeremy" userId="c8bf3bd5-e6d4-4909-9022-29e6344e54fe" providerId="ADAL" clId="{775CA1C1-5029-4B4D-A8EE-6B8CD53D1159}" dt="2020-05-19T21:11:12.446" v="7220" actId="2085"/>
        <pc:sldMkLst>
          <pc:docMk/>
          <pc:sldMk cId="3548933635" sldId="285"/>
        </pc:sldMkLst>
        <pc:spChg chg="add mod">
          <ac:chgData name="Jeremy" userId="c8bf3bd5-e6d4-4909-9022-29e6344e54fe" providerId="ADAL" clId="{775CA1C1-5029-4B4D-A8EE-6B8CD53D1159}" dt="2020-05-19T21:10:07.051" v="7180" actId="14100"/>
          <ac:spMkLst>
            <pc:docMk/>
            <pc:sldMk cId="3548933635" sldId="285"/>
            <ac:spMk id="7" creationId="{C4FC3D93-0BAD-4C32-AAA1-79A7A93DB0DF}"/>
          </ac:spMkLst>
        </pc:spChg>
        <pc:spChg chg="add mod">
          <ac:chgData name="Jeremy" userId="c8bf3bd5-e6d4-4909-9022-29e6344e54fe" providerId="ADAL" clId="{775CA1C1-5029-4B4D-A8EE-6B8CD53D1159}" dt="2020-05-19T21:11:12.446" v="7220" actId="2085"/>
          <ac:spMkLst>
            <pc:docMk/>
            <pc:sldMk cId="3548933635" sldId="285"/>
            <ac:spMk id="16" creationId="{BD87150D-481E-40CA-9BCB-C88707773FBB}"/>
          </ac:spMkLst>
        </pc:spChg>
        <pc:spChg chg="mod">
          <ac:chgData name="Jeremy" userId="c8bf3bd5-e6d4-4909-9022-29e6344e54fe" providerId="ADAL" clId="{775CA1C1-5029-4B4D-A8EE-6B8CD53D1159}" dt="2020-05-19T21:11:12.446" v="7220" actId="2085"/>
          <ac:spMkLst>
            <pc:docMk/>
            <pc:sldMk cId="3548933635" sldId="285"/>
            <ac:spMk id="80" creationId="{2187FAC1-DD20-4C3D-AB95-85908C7C149F}"/>
          </ac:spMkLst>
        </pc:spChg>
        <pc:cxnChg chg="mod">
          <ac:chgData name="Jeremy" userId="c8bf3bd5-e6d4-4909-9022-29e6344e54fe" providerId="ADAL" clId="{775CA1C1-5029-4B4D-A8EE-6B8CD53D1159}" dt="2020-05-19T21:07:36.556" v="7122" actId="14100"/>
          <ac:cxnSpMkLst>
            <pc:docMk/>
            <pc:sldMk cId="3548933635" sldId="285"/>
            <ac:cxnSpMk id="12" creationId="{E316BB39-B3D1-43A4-9A0A-7EF4E196839E}"/>
          </ac:cxnSpMkLst>
        </pc:cxnChg>
        <pc:cxnChg chg="mod">
          <ac:chgData name="Jeremy" userId="c8bf3bd5-e6d4-4909-9022-29e6344e54fe" providerId="ADAL" clId="{775CA1C1-5029-4B4D-A8EE-6B8CD53D1159}" dt="2020-05-19T21:09:29.432" v="7172" actId="14100"/>
          <ac:cxnSpMkLst>
            <pc:docMk/>
            <pc:sldMk cId="3548933635" sldId="285"/>
            <ac:cxnSpMk id="17" creationId="{D633AF21-735F-46AD-8B95-17BF384DD972}"/>
          </ac:cxnSpMkLst>
        </pc:cxnChg>
        <pc:cxnChg chg="mod">
          <ac:chgData name="Jeremy" userId="c8bf3bd5-e6d4-4909-9022-29e6344e54fe" providerId="ADAL" clId="{775CA1C1-5029-4B4D-A8EE-6B8CD53D1159}" dt="2020-05-19T21:09:37.429" v="7173" actId="1076"/>
          <ac:cxnSpMkLst>
            <pc:docMk/>
            <pc:sldMk cId="3548933635" sldId="285"/>
            <ac:cxnSpMk id="35" creationId="{0772E20A-4DFE-4EB5-907F-0878CB62505E}"/>
          </ac:cxnSpMkLst>
        </pc:cxnChg>
      </pc:sldChg>
      <pc:sldChg chg="add">
        <pc:chgData name="Jeremy" userId="c8bf3bd5-e6d4-4909-9022-29e6344e54fe" providerId="ADAL" clId="{775CA1C1-5029-4B4D-A8EE-6B8CD53D1159}" dt="2020-05-19T21:11:21.986" v="7221"/>
        <pc:sldMkLst>
          <pc:docMk/>
          <pc:sldMk cId="2988560676" sldId="286"/>
        </pc:sldMkLst>
      </pc:sldChg>
      <pc:sldChg chg="addSp delSp modSp add mod">
        <pc:chgData name="Jeremy" userId="c8bf3bd5-e6d4-4909-9022-29e6344e54fe" providerId="ADAL" clId="{775CA1C1-5029-4B4D-A8EE-6B8CD53D1159}" dt="2020-05-19T21:12:46.185" v="7234" actId="14100"/>
        <pc:sldMkLst>
          <pc:docMk/>
          <pc:sldMk cId="703461370" sldId="287"/>
        </pc:sldMkLst>
        <pc:spChg chg="add mod">
          <ac:chgData name="Jeremy" userId="c8bf3bd5-e6d4-4909-9022-29e6344e54fe" providerId="ADAL" clId="{775CA1C1-5029-4B4D-A8EE-6B8CD53D1159}" dt="2020-05-19T21:12:37.040" v="7231" actId="14100"/>
          <ac:spMkLst>
            <pc:docMk/>
            <pc:sldMk cId="703461370" sldId="287"/>
            <ac:spMk id="2" creationId="{4EF31E5C-72D1-4AFC-ABE3-332D57391252}"/>
          </ac:spMkLst>
        </pc:spChg>
        <pc:spChg chg="add mod">
          <ac:chgData name="Jeremy" userId="c8bf3bd5-e6d4-4909-9022-29e6344e54fe" providerId="ADAL" clId="{775CA1C1-5029-4B4D-A8EE-6B8CD53D1159}" dt="2020-05-19T21:12:46.185" v="7234" actId="14100"/>
          <ac:spMkLst>
            <pc:docMk/>
            <pc:sldMk cId="703461370" sldId="287"/>
            <ac:spMk id="10" creationId="{66CC1284-5674-4100-9CEF-74735A124853}"/>
          </ac:spMkLst>
        </pc:spChg>
        <pc:spChg chg="del">
          <ac:chgData name="Jeremy" userId="c8bf3bd5-e6d4-4909-9022-29e6344e54fe" providerId="ADAL" clId="{775CA1C1-5029-4B4D-A8EE-6B8CD53D1159}" dt="2020-05-19T21:12:00.786" v="7226" actId="478"/>
          <ac:spMkLst>
            <pc:docMk/>
            <pc:sldMk cId="703461370" sldId="287"/>
            <ac:spMk id="28" creationId="{48230CD0-9E8B-4E64-8F53-AC3E6593A000}"/>
          </ac:spMkLst>
        </pc:spChg>
        <pc:spChg chg="del">
          <ac:chgData name="Jeremy" userId="c8bf3bd5-e6d4-4909-9022-29e6344e54fe" providerId="ADAL" clId="{775CA1C1-5029-4B4D-A8EE-6B8CD53D1159}" dt="2020-05-19T21:11:59.387" v="7224" actId="478"/>
          <ac:spMkLst>
            <pc:docMk/>
            <pc:sldMk cId="703461370" sldId="287"/>
            <ac:spMk id="80" creationId="{2187FAC1-DD20-4C3D-AB95-85908C7C149F}"/>
          </ac:spMkLst>
        </pc:spChg>
        <pc:cxnChg chg="del">
          <ac:chgData name="Jeremy" userId="c8bf3bd5-e6d4-4909-9022-29e6344e54fe" providerId="ADAL" clId="{775CA1C1-5029-4B4D-A8EE-6B8CD53D1159}" dt="2020-05-19T21:12:00.194" v="7225" actId="478"/>
          <ac:cxnSpMkLst>
            <pc:docMk/>
            <pc:sldMk cId="703461370" sldId="287"/>
            <ac:cxnSpMk id="12" creationId="{E316BB39-B3D1-43A4-9A0A-7EF4E196839E}"/>
          </ac:cxnSpMkLst>
        </pc:cxnChg>
      </pc:sldChg>
      <pc:sldChg chg="addSp delSp modSp add mod">
        <pc:chgData name="Jeremy" userId="c8bf3bd5-e6d4-4909-9022-29e6344e54fe" providerId="ADAL" clId="{775CA1C1-5029-4B4D-A8EE-6B8CD53D1159}" dt="2020-05-19T21:23:57.491" v="7405" actId="478"/>
        <pc:sldMkLst>
          <pc:docMk/>
          <pc:sldMk cId="1359094457" sldId="288"/>
        </pc:sldMkLst>
        <pc:spChg chg="del mod">
          <ac:chgData name="Jeremy" userId="c8bf3bd5-e6d4-4909-9022-29e6344e54fe" providerId="ADAL" clId="{775CA1C1-5029-4B4D-A8EE-6B8CD53D1159}" dt="2020-05-19T21:15:00.395" v="7274" actId="478"/>
          <ac:spMkLst>
            <pc:docMk/>
            <pc:sldMk cId="1359094457" sldId="288"/>
            <ac:spMk id="7" creationId="{C4FC3D93-0BAD-4C32-AAA1-79A7A93DB0DF}"/>
          </ac:spMkLst>
        </pc:spChg>
        <pc:spChg chg="add del mod">
          <ac:chgData name="Jeremy" userId="c8bf3bd5-e6d4-4909-9022-29e6344e54fe" providerId="ADAL" clId="{775CA1C1-5029-4B4D-A8EE-6B8CD53D1159}" dt="2020-05-19T21:23:57.491" v="7405" actId="478"/>
          <ac:spMkLst>
            <pc:docMk/>
            <pc:sldMk cId="1359094457" sldId="288"/>
            <ac:spMk id="13" creationId="{CCE9AB8F-CA26-41D9-A3F7-7FE485E769E3}"/>
          </ac:spMkLst>
        </pc:spChg>
        <pc:spChg chg="add del mod">
          <ac:chgData name="Jeremy" userId="c8bf3bd5-e6d4-4909-9022-29e6344e54fe" providerId="ADAL" clId="{775CA1C1-5029-4B4D-A8EE-6B8CD53D1159}" dt="2020-05-19T21:23:18.082" v="7400" actId="478"/>
          <ac:spMkLst>
            <pc:docMk/>
            <pc:sldMk cId="1359094457" sldId="288"/>
            <ac:spMk id="14" creationId="{3B4AA3E4-6463-4464-8359-4E7F78D28035}"/>
          </ac:spMkLst>
        </pc:spChg>
        <pc:spChg chg="add del mod">
          <ac:chgData name="Jeremy" userId="c8bf3bd5-e6d4-4909-9022-29e6344e54fe" providerId="ADAL" clId="{775CA1C1-5029-4B4D-A8EE-6B8CD53D1159}" dt="2020-05-19T21:23:19.290" v="7401" actId="478"/>
          <ac:spMkLst>
            <pc:docMk/>
            <pc:sldMk cId="1359094457" sldId="288"/>
            <ac:spMk id="15" creationId="{F49AA65B-E843-4D28-9E55-821D6135E359}"/>
          </ac:spMkLst>
        </pc:spChg>
        <pc:spChg chg="del">
          <ac:chgData name="Jeremy" userId="c8bf3bd5-e6d4-4909-9022-29e6344e54fe" providerId="ADAL" clId="{775CA1C1-5029-4B4D-A8EE-6B8CD53D1159}" dt="2020-05-19T21:14:59.442" v="7273" actId="478"/>
          <ac:spMkLst>
            <pc:docMk/>
            <pc:sldMk cId="1359094457" sldId="288"/>
            <ac:spMk id="16" creationId="{BD87150D-481E-40CA-9BCB-C88707773FBB}"/>
          </ac:spMkLst>
        </pc:spChg>
        <pc:spChg chg="del mod">
          <ac:chgData name="Jeremy" userId="c8bf3bd5-e6d4-4909-9022-29e6344e54fe" providerId="ADAL" clId="{775CA1C1-5029-4B4D-A8EE-6B8CD53D1159}" dt="2020-05-19T21:15:28.572" v="7279" actId="478"/>
          <ac:spMkLst>
            <pc:docMk/>
            <pc:sldMk cId="1359094457" sldId="288"/>
            <ac:spMk id="79" creationId="{D5535626-34AC-4C2F-A006-EC2A132F056F}"/>
          </ac:spMkLst>
        </pc:spChg>
        <pc:spChg chg="mod">
          <ac:chgData name="Jeremy" userId="c8bf3bd5-e6d4-4909-9022-29e6344e54fe" providerId="ADAL" clId="{775CA1C1-5029-4B4D-A8EE-6B8CD53D1159}" dt="2020-05-19T21:17:51.809" v="7318" actId="13926"/>
          <ac:spMkLst>
            <pc:docMk/>
            <pc:sldMk cId="1359094457" sldId="288"/>
            <ac:spMk id="80" creationId="{2187FAC1-DD20-4C3D-AB95-85908C7C149F}"/>
          </ac:spMkLst>
        </pc:spChg>
        <pc:picChg chg="add mod ord modCrop">
          <ac:chgData name="Jeremy" userId="c8bf3bd5-e6d4-4909-9022-29e6344e54fe" providerId="ADAL" clId="{775CA1C1-5029-4B4D-A8EE-6B8CD53D1159}" dt="2020-05-19T21:16:36.500" v="7300" actId="14100"/>
          <ac:picMkLst>
            <pc:docMk/>
            <pc:sldMk cId="1359094457" sldId="288"/>
            <ac:picMk id="2" creationId="{82A8BD88-5DC5-474A-9D75-8D87C829C411}"/>
          </ac:picMkLst>
        </pc:picChg>
        <pc:picChg chg="del">
          <ac:chgData name="Jeremy" userId="c8bf3bd5-e6d4-4909-9022-29e6344e54fe" providerId="ADAL" clId="{775CA1C1-5029-4B4D-A8EE-6B8CD53D1159}" dt="2020-05-19T21:13:43.434" v="7236" actId="478"/>
          <ac:picMkLst>
            <pc:docMk/>
            <pc:sldMk cId="1359094457" sldId="288"/>
            <ac:picMk id="9" creationId="{EC43E8FC-400F-4FD4-B7F7-37713EAB94D3}"/>
          </ac:picMkLst>
        </pc:picChg>
        <pc:cxnChg chg="del">
          <ac:chgData name="Jeremy" userId="c8bf3bd5-e6d4-4909-9022-29e6344e54fe" providerId="ADAL" clId="{775CA1C1-5029-4B4D-A8EE-6B8CD53D1159}" dt="2020-05-19T21:14:58.378" v="7272" actId="478"/>
          <ac:cxnSpMkLst>
            <pc:docMk/>
            <pc:sldMk cId="1359094457" sldId="288"/>
            <ac:cxnSpMk id="12" creationId="{E316BB39-B3D1-43A4-9A0A-7EF4E196839E}"/>
          </ac:cxnSpMkLst>
        </pc:cxnChg>
        <pc:cxnChg chg="del">
          <ac:chgData name="Jeremy" userId="c8bf3bd5-e6d4-4909-9022-29e6344e54fe" providerId="ADAL" clId="{775CA1C1-5029-4B4D-A8EE-6B8CD53D1159}" dt="2020-05-19T21:14:58.378" v="7272" actId="478"/>
          <ac:cxnSpMkLst>
            <pc:docMk/>
            <pc:sldMk cId="1359094457" sldId="288"/>
            <ac:cxnSpMk id="17" creationId="{D633AF21-735F-46AD-8B95-17BF384DD972}"/>
          </ac:cxnSpMkLst>
        </pc:cxnChg>
        <pc:cxnChg chg="del">
          <ac:chgData name="Jeremy" userId="c8bf3bd5-e6d4-4909-9022-29e6344e54fe" providerId="ADAL" clId="{775CA1C1-5029-4B4D-A8EE-6B8CD53D1159}" dt="2020-05-19T21:14:58.378" v="7272" actId="478"/>
          <ac:cxnSpMkLst>
            <pc:docMk/>
            <pc:sldMk cId="1359094457" sldId="288"/>
            <ac:cxnSpMk id="35" creationId="{0772E20A-4DFE-4EB5-907F-0878CB62505E}"/>
          </ac:cxnSpMkLst>
        </pc:cxnChg>
      </pc:sldChg>
      <pc:sldChg chg="addSp delSp modSp add mod">
        <pc:chgData name="Jeremy" userId="c8bf3bd5-e6d4-4909-9022-29e6344e54fe" providerId="ADAL" clId="{775CA1C1-5029-4B4D-A8EE-6B8CD53D1159}" dt="2020-05-19T21:22:56.331" v="7396" actId="14861"/>
        <pc:sldMkLst>
          <pc:docMk/>
          <pc:sldMk cId="1548425573" sldId="289"/>
        </pc:sldMkLst>
        <pc:spChg chg="add del mod">
          <ac:chgData name="Jeremy" userId="c8bf3bd5-e6d4-4909-9022-29e6344e54fe" providerId="ADAL" clId="{775CA1C1-5029-4B4D-A8EE-6B8CD53D1159}" dt="2020-05-19T21:21:19.693" v="7367"/>
          <ac:spMkLst>
            <pc:docMk/>
            <pc:sldMk cId="1548425573" sldId="289"/>
            <ac:spMk id="3" creationId="{EDB42AD9-B8D5-4E15-8A07-43A7BBB3C468}"/>
          </ac:spMkLst>
        </pc:spChg>
        <pc:spChg chg="add mod">
          <ac:chgData name="Jeremy" userId="c8bf3bd5-e6d4-4909-9022-29e6344e54fe" providerId="ADAL" clId="{775CA1C1-5029-4B4D-A8EE-6B8CD53D1159}" dt="2020-05-19T21:21:53.844" v="7387" actId="313"/>
          <ac:spMkLst>
            <pc:docMk/>
            <pc:sldMk cId="1548425573" sldId="289"/>
            <ac:spMk id="4" creationId="{0AE12F2E-90A7-4D34-9490-541478E9F6B9}"/>
          </ac:spMkLst>
        </pc:spChg>
        <pc:spChg chg="add mod">
          <ac:chgData name="Jeremy" userId="c8bf3bd5-e6d4-4909-9022-29e6344e54fe" providerId="ADAL" clId="{775CA1C1-5029-4B4D-A8EE-6B8CD53D1159}" dt="2020-05-19T21:22:36.771" v="7394" actId="122"/>
          <ac:spMkLst>
            <pc:docMk/>
            <pc:sldMk cId="1548425573" sldId="289"/>
            <ac:spMk id="5" creationId="{39F48859-9A02-4FCA-8FD9-F17D1702A69B}"/>
          </ac:spMkLst>
        </pc:spChg>
        <pc:spChg chg="add mod">
          <ac:chgData name="Jeremy" userId="c8bf3bd5-e6d4-4909-9022-29e6344e54fe" providerId="ADAL" clId="{775CA1C1-5029-4B4D-A8EE-6B8CD53D1159}" dt="2020-05-19T21:20:22.279" v="7355" actId="13926"/>
          <ac:spMkLst>
            <pc:docMk/>
            <pc:sldMk cId="1548425573" sldId="289"/>
            <ac:spMk id="9" creationId="{9234ED14-6204-4FF7-996B-AC994E7BDF1F}"/>
          </ac:spMkLst>
        </pc:spChg>
        <pc:spChg chg="add mod">
          <ac:chgData name="Jeremy" userId="c8bf3bd5-e6d4-4909-9022-29e6344e54fe" providerId="ADAL" clId="{775CA1C1-5029-4B4D-A8EE-6B8CD53D1159}" dt="2020-05-19T21:22:56.331" v="7396" actId="14861"/>
          <ac:spMkLst>
            <pc:docMk/>
            <pc:sldMk cId="1548425573" sldId="289"/>
            <ac:spMk id="10" creationId="{59877CCB-969E-4CDA-84E2-A921F9E127B5}"/>
          </ac:spMkLst>
        </pc:spChg>
        <pc:spChg chg="add mod">
          <ac:chgData name="Jeremy" userId="c8bf3bd5-e6d4-4909-9022-29e6344e54fe" providerId="ADAL" clId="{775CA1C1-5029-4B4D-A8EE-6B8CD53D1159}" dt="2020-05-19T21:22:56.331" v="7396" actId="14861"/>
          <ac:spMkLst>
            <pc:docMk/>
            <pc:sldMk cId="1548425573" sldId="289"/>
            <ac:spMk id="11" creationId="{30E6C6F1-1826-4513-9870-EB4D4D751F44}"/>
          </ac:spMkLst>
        </pc:spChg>
        <pc:spChg chg="del">
          <ac:chgData name="Jeremy" userId="c8bf3bd5-e6d4-4909-9022-29e6344e54fe" providerId="ADAL" clId="{775CA1C1-5029-4B4D-A8EE-6B8CD53D1159}" dt="2020-05-19T21:19:04.530" v="7330" actId="478"/>
          <ac:spMkLst>
            <pc:docMk/>
            <pc:sldMk cId="1548425573" sldId="289"/>
            <ac:spMk id="13" creationId="{CCE9AB8F-CA26-41D9-A3F7-7FE485E769E3}"/>
          </ac:spMkLst>
        </pc:spChg>
        <pc:spChg chg="del">
          <ac:chgData name="Jeremy" userId="c8bf3bd5-e6d4-4909-9022-29e6344e54fe" providerId="ADAL" clId="{775CA1C1-5029-4B4D-A8EE-6B8CD53D1159}" dt="2020-05-19T21:19:04.530" v="7330" actId="478"/>
          <ac:spMkLst>
            <pc:docMk/>
            <pc:sldMk cId="1548425573" sldId="289"/>
            <ac:spMk id="14" creationId="{3B4AA3E4-6463-4464-8359-4E7F78D28035}"/>
          </ac:spMkLst>
        </pc:spChg>
        <pc:spChg chg="del">
          <ac:chgData name="Jeremy" userId="c8bf3bd5-e6d4-4909-9022-29e6344e54fe" providerId="ADAL" clId="{775CA1C1-5029-4B4D-A8EE-6B8CD53D1159}" dt="2020-05-19T21:19:04.530" v="7330" actId="478"/>
          <ac:spMkLst>
            <pc:docMk/>
            <pc:sldMk cId="1548425573" sldId="289"/>
            <ac:spMk id="15" creationId="{F49AA65B-E843-4D28-9E55-821D6135E359}"/>
          </ac:spMkLst>
        </pc:spChg>
        <pc:spChg chg="mod">
          <ac:chgData name="Jeremy" userId="c8bf3bd5-e6d4-4909-9022-29e6344e54fe" providerId="ADAL" clId="{775CA1C1-5029-4B4D-A8EE-6B8CD53D1159}" dt="2020-05-19T21:19:59.590" v="7353" actId="14100"/>
          <ac:spMkLst>
            <pc:docMk/>
            <pc:sldMk cId="1548425573" sldId="289"/>
            <ac:spMk id="80" creationId="{2187FAC1-DD20-4C3D-AB95-85908C7C149F}"/>
          </ac:spMkLst>
        </pc:spChg>
        <pc:picChg chg="mod">
          <ac:chgData name="Jeremy" userId="c8bf3bd5-e6d4-4909-9022-29e6344e54fe" providerId="ADAL" clId="{775CA1C1-5029-4B4D-A8EE-6B8CD53D1159}" dt="2020-05-19T21:19:01.121" v="7329" actId="1076"/>
          <ac:picMkLst>
            <pc:docMk/>
            <pc:sldMk cId="1548425573" sldId="289"/>
            <ac:picMk id="2" creationId="{82A8BD88-5DC5-474A-9D75-8D87C829C411}"/>
          </ac:picMkLst>
        </pc:picChg>
      </pc:sldChg>
      <pc:sldChg chg="add">
        <pc:chgData name="Jeremy" userId="c8bf3bd5-e6d4-4909-9022-29e6344e54fe" providerId="ADAL" clId="{775CA1C1-5029-4B4D-A8EE-6B8CD53D1159}" dt="2020-05-19T21:23:04.631" v="7397"/>
        <pc:sldMkLst>
          <pc:docMk/>
          <pc:sldMk cId="192681794" sldId="290"/>
        </pc:sldMkLst>
      </pc:sldChg>
      <pc:sldChg chg="delSp add mod">
        <pc:chgData name="Jeremy" userId="c8bf3bd5-e6d4-4909-9022-29e6344e54fe" providerId="ADAL" clId="{775CA1C1-5029-4B4D-A8EE-6B8CD53D1159}" dt="2020-05-19T21:23:36.458" v="7404" actId="478"/>
        <pc:sldMkLst>
          <pc:docMk/>
          <pc:sldMk cId="1427529849" sldId="291"/>
        </pc:sldMkLst>
        <pc:spChg chg="del">
          <ac:chgData name="Jeremy" userId="c8bf3bd5-e6d4-4909-9022-29e6344e54fe" providerId="ADAL" clId="{775CA1C1-5029-4B4D-A8EE-6B8CD53D1159}" dt="2020-05-19T21:23:36.458" v="7404" actId="478"/>
          <ac:spMkLst>
            <pc:docMk/>
            <pc:sldMk cId="1427529849" sldId="291"/>
            <ac:spMk id="14" creationId="{3B4AA3E4-6463-4464-8359-4E7F78D28035}"/>
          </ac:spMkLst>
        </pc:spChg>
        <pc:spChg chg="del">
          <ac:chgData name="Jeremy" userId="c8bf3bd5-e6d4-4909-9022-29e6344e54fe" providerId="ADAL" clId="{775CA1C1-5029-4B4D-A8EE-6B8CD53D1159}" dt="2020-05-19T21:23:35.334" v="7403" actId="478"/>
          <ac:spMkLst>
            <pc:docMk/>
            <pc:sldMk cId="1427529849" sldId="291"/>
            <ac:spMk id="15" creationId="{F49AA65B-E843-4D28-9E55-821D6135E359}"/>
          </ac:spMkLst>
        </pc:spChg>
      </pc:sldChg>
      <pc:sldChg chg="delSp add mod">
        <pc:chgData name="Jeremy" userId="c8bf3bd5-e6d4-4909-9022-29e6344e54fe" providerId="ADAL" clId="{775CA1C1-5029-4B4D-A8EE-6B8CD53D1159}" dt="2020-05-19T21:23:22.507" v="7402" actId="478"/>
        <pc:sldMkLst>
          <pc:docMk/>
          <pc:sldMk cId="2664062731" sldId="292"/>
        </pc:sldMkLst>
        <pc:spChg chg="del">
          <ac:chgData name="Jeremy" userId="c8bf3bd5-e6d4-4909-9022-29e6344e54fe" providerId="ADAL" clId="{775CA1C1-5029-4B4D-A8EE-6B8CD53D1159}" dt="2020-05-19T21:23:22.507" v="7402" actId="478"/>
          <ac:spMkLst>
            <pc:docMk/>
            <pc:sldMk cId="2664062731" sldId="292"/>
            <ac:spMk id="15" creationId="{F49AA65B-E843-4D28-9E55-821D6135E359}"/>
          </ac:spMkLst>
        </pc:spChg>
      </pc:sldChg>
      <pc:sldChg chg="modSp add mod ord">
        <pc:chgData name="Jeremy" userId="c8bf3bd5-e6d4-4909-9022-29e6344e54fe" providerId="ADAL" clId="{775CA1C1-5029-4B4D-A8EE-6B8CD53D1159}" dt="2020-05-20T15:17:05.145" v="11444" actId="6549"/>
        <pc:sldMkLst>
          <pc:docMk/>
          <pc:sldMk cId="416186822" sldId="293"/>
        </pc:sldMkLst>
        <pc:spChg chg="mod">
          <ac:chgData name="Jeremy" userId="c8bf3bd5-e6d4-4909-9022-29e6344e54fe" providerId="ADAL" clId="{775CA1C1-5029-4B4D-A8EE-6B8CD53D1159}" dt="2020-05-19T21:26:39.366" v="7412" actId="207"/>
          <ac:spMkLst>
            <pc:docMk/>
            <pc:sldMk cId="416186822" sldId="293"/>
            <ac:spMk id="3" creationId="{757EF61B-70DF-4D99-897E-A55E9261F4CA}"/>
          </ac:spMkLst>
        </pc:spChg>
        <pc:spChg chg="mod">
          <ac:chgData name="Jeremy" userId="c8bf3bd5-e6d4-4909-9022-29e6344e54fe" providerId="ADAL" clId="{775CA1C1-5029-4B4D-A8EE-6B8CD53D1159}" dt="2020-05-19T21:26:39.366" v="7412" actId="207"/>
          <ac:spMkLst>
            <pc:docMk/>
            <pc:sldMk cId="416186822" sldId="293"/>
            <ac:spMk id="4" creationId="{F9C8D6FA-CD7E-482C-BF37-C607EAD26903}"/>
          </ac:spMkLst>
        </pc:spChg>
        <pc:spChg chg="mod">
          <ac:chgData name="Jeremy" userId="c8bf3bd5-e6d4-4909-9022-29e6344e54fe" providerId="ADAL" clId="{775CA1C1-5029-4B4D-A8EE-6B8CD53D1159}" dt="2020-05-19T21:26:39.366" v="7412" actId="207"/>
          <ac:spMkLst>
            <pc:docMk/>
            <pc:sldMk cId="416186822" sldId="293"/>
            <ac:spMk id="5" creationId="{F87AFFB7-096D-483D-9A0D-E78C879D1EC8}"/>
          </ac:spMkLst>
        </pc:spChg>
        <pc:spChg chg="mod">
          <ac:chgData name="Jeremy" userId="c8bf3bd5-e6d4-4909-9022-29e6344e54fe" providerId="ADAL" clId="{775CA1C1-5029-4B4D-A8EE-6B8CD53D1159}" dt="2020-05-19T21:26:39.366" v="7412" actId="207"/>
          <ac:spMkLst>
            <pc:docMk/>
            <pc:sldMk cId="416186822" sldId="293"/>
            <ac:spMk id="7" creationId="{636E0128-B29C-4C5F-B596-5DDF3EC740BA}"/>
          </ac:spMkLst>
        </pc:spChg>
        <pc:spChg chg="mod">
          <ac:chgData name="Jeremy" userId="c8bf3bd5-e6d4-4909-9022-29e6344e54fe" providerId="ADAL" clId="{775CA1C1-5029-4B4D-A8EE-6B8CD53D1159}" dt="2020-05-19T21:26:33.648" v="7411" actId="207"/>
          <ac:spMkLst>
            <pc:docMk/>
            <pc:sldMk cId="416186822" sldId="293"/>
            <ac:spMk id="8" creationId="{DE767021-AB49-40CA-9B2C-1431F95FAF9A}"/>
          </ac:spMkLst>
        </pc:spChg>
        <pc:spChg chg="mod">
          <ac:chgData name="Jeremy" userId="c8bf3bd5-e6d4-4909-9022-29e6344e54fe" providerId="ADAL" clId="{775CA1C1-5029-4B4D-A8EE-6B8CD53D1159}" dt="2020-05-19T21:26:33.648" v="7411" actId="207"/>
          <ac:spMkLst>
            <pc:docMk/>
            <pc:sldMk cId="416186822" sldId="293"/>
            <ac:spMk id="23" creationId="{AC039BF5-BACF-41F7-8933-0FB6B70FA1A3}"/>
          </ac:spMkLst>
        </pc:spChg>
        <pc:spChg chg="mod">
          <ac:chgData name="Jeremy" userId="c8bf3bd5-e6d4-4909-9022-29e6344e54fe" providerId="ADAL" clId="{775CA1C1-5029-4B4D-A8EE-6B8CD53D1159}" dt="2020-05-20T15:17:05.145" v="11444" actId="6549"/>
          <ac:spMkLst>
            <pc:docMk/>
            <pc:sldMk cId="416186822" sldId="293"/>
            <ac:spMk id="80" creationId="{2187FAC1-DD20-4C3D-AB95-85908C7C149F}"/>
          </ac:spMkLst>
        </pc:spChg>
      </pc:sldChg>
      <pc:sldChg chg="add del">
        <pc:chgData name="Jeremy" userId="c8bf3bd5-e6d4-4909-9022-29e6344e54fe" providerId="ADAL" clId="{775CA1C1-5029-4B4D-A8EE-6B8CD53D1159}" dt="2020-05-19T21:33:28.659" v="7445" actId="47"/>
        <pc:sldMkLst>
          <pc:docMk/>
          <pc:sldMk cId="3886476031" sldId="294"/>
        </pc:sldMkLst>
      </pc:sldChg>
      <pc:sldChg chg="add del">
        <pc:chgData name="Jeremy" userId="c8bf3bd5-e6d4-4909-9022-29e6344e54fe" providerId="ADAL" clId="{775CA1C1-5029-4B4D-A8EE-6B8CD53D1159}" dt="2020-05-19T21:34:30.641" v="7453" actId="47"/>
        <pc:sldMkLst>
          <pc:docMk/>
          <pc:sldMk cId="714973202" sldId="295"/>
        </pc:sldMkLst>
      </pc:sldChg>
      <pc:sldChg chg="addSp delSp modSp add mod">
        <pc:chgData name="Jeremy" userId="c8bf3bd5-e6d4-4909-9022-29e6344e54fe" providerId="ADAL" clId="{775CA1C1-5029-4B4D-A8EE-6B8CD53D1159}" dt="2020-05-19T21:47:27.952" v="8048" actId="1076"/>
        <pc:sldMkLst>
          <pc:docMk/>
          <pc:sldMk cId="1626918427" sldId="296"/>
        </pc:sldMkLst>
        <pc:spChg chg="add mod">
          <ac:chgData name="Jeremy" userId="c8bf3bd5-e6d4-4909-9022-29e6344e54fe" providerId="ADAL" clId="{775CA1C1-5029-4B4D-A8EE-6B8CD53D1159}" dt="2020-05-19T21:47:27.952" v="8048" actId="1076"/>
          <ac:spMkLst>
            <pc:docMk/>
            <pc:sldMk cId="1626918427" sldId="296"/>
            <ac:spMk id="6" creationId="{11C9CEC9-B147-4EF3-8C77-7F95E439D97D}"/>
          </ac:spMkLst>
        </pc:spChg>
        <pc:spChg chg="del mod">
          <ac:chgData name="Jeremy" userId="c8bf3bd5-e6d4-4909-9022-29e6344e54fe" providerId="ADAL" clId="{775CA1C1-5029-4B4D-A8EE-6B8CD53D1159}" dt="2020-05-19T21:35:01.427" v="7457" actId="478"/>
          <ac:spMkLst>
            <pc:docMk/>
            <pc:sldMk cId="1626918427" sldId="296"/>
            <ac:spMk id="8" creationId="{6D0B423D-4C53-4B7E-BB83-4CCA1A022C31}"/>
          </ac:spMkLst>
        </pc:spChg>
      </pc:sldChg>
      <pc:sldChg chg="add">
        <pc:chgData name="Jeremy" userId="c8bf3bd5-e6d4-4909-9022-29e6344e54fe" providerId="ADAL" clId="{775CA1C1-5029-4B4D-A8EE-6B8CD53D1159}" dt="2020-05-19T21:50:12.798" v="8050"/>
        <pc:sldMkLst>
          <pc:docMk/>
          <pc:sldMk cId="1381258518" sldId="297"/>
        </pc:sldMkLst>
      </pc:sldChg>
      <pc:sldChg chg="addSp delSp modSp add del mod ord">
        <pc:chgData name="Jeremy" userId="c8bf3bd5-e6d4-4909-9022-29e6344e54fe" providerId="ADAL" clId="{775CA1C1-5029-4B4D-A8EE-6B8CD53D1159}" dt="2020-05-20T15:14:03.030" v="11433"/>
        <pc:sldMkLst>
          <pc:docMk/>
          <pc:sldMk cId="272780844" sldId="348"/>
        </pc:sldMkLst>
        <pc:spChg chg="add mod">
          <ac:chgData name="Jeremy" userId="c8bf3bd5-e6d4-4909-9022-29e6344e54fe" providerId="ADAL" clId="{775CA1C1-5029-4B4D-A8EE-6B8CD53D1159}" dt="2020-05-19T22:38:51.599" v="9652" actId="20577"/>
          <ac:spMkLst>
            <pc:docMk/>
            <pc:sldMk cId="272780844" sldId="348"/>
            <ac:spMk id="4" creationId="{9B3C0ABB-EA7D-44A9-9208-CA7F682CB58E}"/>
          </ac:spMkLst>
        </pc:spChg>
        <pc:spChg chg="add mod">
          <ac:chgData name="Jeremy" userId="c8bf3bd5-e6d4-4909-9022-29e6344e54fe" providerId="ADAL" clId="{775CA1C1-5029-4B4D-A8EE-6B8CD53D1159}" dt="2020-05-20T15:14:03.030" v="11433"/>
          <ac:spMkLst>
            <pc:docMk/>
            <pc:sldMk cId="272780844" sldId="348"/>
            <ac:spMk id="7" creationId="{2E20F4B3-08F7-43DE-A612-650CEE8A7277}"/>
          </ac:spMkLst>
        </pc:spChg>
        <pc:spChg chg="del mod">
          <ac:chgData name="Jeremy" userId="c8bf3bd5-e6d4-4909-9022-29e6344e54fe" providerId="ADAL" clId="{775CA1C1-5029-4B4D-A8EE-6B8CD53D1159}" dt="2020-05-19T22:38:03.229" v="9642" actId="478"/>
          <ac:spMkLst>
            <pc:docMk/>
            <pc:sldMk cId="272780844" sldId="348"/>
            <ac:spMk id="5122" creationId="{00000000-0000-0000-0000-000000000000}"/>
          </ac:spMkLst>
        </pc:spChg>
        <pc:spChg chg="del mod">
          <ac:chgData name="Jeremy" userId="c8bf3bd5-e6d4-4909-9022-29e6344e54fe" providerId="ADAL" clId="{775CA1C1-5029-4B4D-A8EE-6B8CD53D1159}" dt="2020-05-19T22:37:10.821" v="9632" actId="478"/>
          <ac:spMkLst>
            <pc:docMk/>
            <pc:sldMk cId="272780844" sldId="348"/>
            <ac:spMk id="5123" creationId="{00000000-0000-0000-0000-000000000000}"/>
          </ac:spMkLst>
        </pc:spChg>
        <pc:picChg chg="add mod">
          <ac:chgData name="Jeremy" userId="c8bf3bd5-e6d4-4909-9022-29e6344e54fe" providerId="ADAL" clId="{775CA1C1-5029-4B4D-A8EE-6B8CD53D1159}" dt="2020-05-19T22:37:31.796" v="9636" actId="1076"/>
          <ac:picMkLst>
            <pc:docMk/>
            <pc:sldMk cId="272780844" sldId="348"/>
            <ac:picMk id="5" creationId="{A0C704C8-5055-4CA7-A3BD-96C47AD61FCA}"/>
          </ac:picMkLst>
        </pc:picChg>
        <pc:picChg chg="add mod">
          <ac:chgData name="Jeremy" userId="c8bf3bd5-e6d4-4909-9022-29e6344e54fe" providerId="ADAL" clId="{775CA1C1-5029-4B4D-A8EE-6B8CD53D1159}" dt="2020-05-19T22:37:58.239" v="9640"/>
          <ac:picMkLst>
            <pc:docMk/>
            <pc:sldMk cId="272780844" sldId="348"/>
            <ac:picMk id="6" creationId="{EE87DCB0-04DC-463D-A972-9177B933952D}"/>
          </ac:picMkLst>
        </pc:picChg>
      </pc:sldChg>
      <pc:sldChg chg="add del ord">
        <pc:chgData name="Jeremy" userId="c8bf3bd5-e6d4-4909-9022-29e6344e54fe" providerId="ADAL" clId="{775CA1C1-5029-4B4D-A8EE-6B8CD53D1159}" dt="2020-05-20T15:14:07.354" v="11434" actId="47"/>
        <pc:sldMkLst>
          <pc:docMk/>
          <pc:sldMk cId="3658862602" sldId="351"/>
        </pc:sldMkLst>
      </pc:sldChg>
      <pc:sldChg chg="add del ord">
        <pc:chgData name="Jeremy" userId="c8bf3bd5-e6d4-4909-9022-29e6344e54fe" providerId="ADAL" clId="{775CA1C1-5029-4B4D-A8EE-6B8CD53D1159}" dt="2020-05-19T22:41:07.104" v="9653" actId="47"/>
        <pc:sldMkLst>
          <pc:docMk/>
          <pc:sldMk cId="962067680" sldId="364"/>
        </pc:sldMkLst>
      </pc:sldChg>
      <pc:sldChg chg="modSp add del mod ord">
        <pc:chgData name="Jeremy" userId="c8bf3bd5-e6d4-4909-9022-29e6344e54fe" providerId="ADAL" clId="{775CA1C1-5029-4B4D-A8EE-6B8CD53D1159}" dt="2020-05-20T14:38:19.540" v="9718" actId="47"/>
        <pc:sldMkLst>
          <pc:docMk/>
          <pc:sldMk cId="3275574048" sldId="373"/>
        </pc:sldMkLst>
        <pc:spChg chg="mod">
          <ac:chgData name="Jeremy" userId="c8bf3bd5-e6d4-4909-9022-29e6344e54fe" providerId="ADAL" clId="{775CA1C1-5029-4B4D-A8EE-6B8CD53D1159}" dt="2020-05-20T14:35:16.694" v="9690" actId="6549"/>
          <ac:spMkLst>
            <pc:docMk/>
            <pc:sldMk cId="3275574048" sldId="373"/>
            <ac:spMk id="15" creationId="{00000000-0000-0000-0000-000000000000}"/>
          </ac:spMkLst>
        </pc:spChg>
      </pc:sldChg>
      <pc:sldChg chg="modSp add del mod ord">
        <pc:chgData name="Jeremy" userId="c8bf3bd5-e6d4-4909-9022-29e6344e54fe" providerId="ADAL" clId="{775CA1C1-5029-4B4D-A8EE-6B8CD53D1159}" dt="2020-05-19T22:25:53.051" v="9483" actId="47"/>
        <pc:sldMkLst>
          <pc:docMk/>
          <pc:sldMk cId="3110438091" sldId="391"/>
        </pc:sldMkLst>
        <pc:spChg chg="mod">
          <ac:chgData name="Jeremy" userId="c8bf3bd5-e6d4-4909-9022-29e6344e54fe" providerId="ADAL" clId="{775CA1C1-5029-4B4D-A8EE-6B8CD53D1159}" dt="2020-05-19T22:17:24.714" v="9348" actId="27636"/>
          <ac:spMkLst>
            <pc:docMk/>
            <pc:sldMk cId="3110438091" sldId="391"/>
            <ac:spMk id="5122" creationId="{00000000-0000-0000-0000-000000000000}"/>
          </ac:spMkLst>
        </pc:spChg>
      </pc:sldChg>
      <pc:sldChg chg="modSp add del mod ord">
        <pc:chgData name="Jeremy" userId="c8bf3bd5-e6d4-4909-9022-29e6344e54fe" providerId="ADAL" clId="{775CA1C1-5029-4B4D-A8EE-6B8CD53D1159}" dt="2020-05-19T22:27:29.111" v="9535" actId="47"/>
        <pc:sldMkLst>
          <pc:docMk/>
          <pc:sldMk cId="3126823363" sldId="393"/>
        </pc:sldMkLst>
        <pc:spChg chg="mod">
          <ac:chgData name="Jeremy" userId="c8bf3bd5-e6d4-4909-9022-29e6344e54fe" providerId="ADAL" clId="{775CA1C1-5029-4B4D-A8EE-6B8CD53D1159}" dt="2020-05-19T22:26:15.310" v="9488" actId="21"/>
          <ac:spMkLst>
            <pc:docMk/>
            <pc:sldMk cId="3126823363" sldId="393"/>
            <ac:spMk id="5122" creationId="{00000000-0000-0000-0000-000000000000}"/>
          </ac:spMkLst>
        </pc:spChg>
      </pc:sldChg>
      <pc:sldChg chg="addSp delSp modSp add mod ord">
        <pc:chgData name="Jeremy" userId="c8bf3bd5-e6d4-4909-9022-29e6344e54fe" providerId="ADAL" clId="{775CA1C1-5029-4B4D-A8EE-6B8CD53D1159}" dt="2020-05-19T22:34:56.056" v="9624" actId="20577"/>
        <pc:sldMkLst>
          <pc:docMk/>
          <pc:sldMk cId="887876272" sldId="394"/>
        </pc:sldMkLst>
        <pc:spChg chg="mod">
          <ac:chgData name="Jeremy" userId="c8bf3bd5-e6d4-4909-9022-29e6344e54fe" providerId="ADAL" clId="{775CA1C1-5029-4B4D-A8EE-6B8CD53D1159}" dt="2020-05-19T22:27:44.782" v="9537"/>
          <ac:spMkLst>
            <pc:docMk/>
            <pc:sldMk cId="887876272" sldId="394"/>
            <ac:spMk id="2" creationId="{FE3CC4DA-0553-4883-97BF-B53840CB6F23}"/>
          </ac:spMkLst>
        </pc:spChg>
        <pc:spChg chg="del">
          <ac:chgData name="Jeremy" userId="c8bf3bd5-e6d4-4909-9022-29e6344e54fe" providerId="ADAL" clId="{775CA1C1-5029-4B4D-A8EE-6B8CD53D1159}" dt="2020-05-19T22:26:50.244" v="9529" actId="478"/>
          <ac:spMkLst>
            <pc:docMk/>
            <pc:sldMk cId="887876272" sldId="394"/>
            <ac:spMk id="4" creationId="{358419A0-3797-430A-B38F-BC0350BB5665}"/>
          </ac:spMkLst>
        </pc:spChg>
        <pc:spChg chg="add del mod">
          <ac:chgData name="Jeremy" userId="c8bf3bd5-e6d4-4909-9022-29e6344e54fe" providerId="ADAL" clId="{775CA1C1-5029-4B4D-A8EE-6B8CD53D1159}" dt="2020-05-19T22:33:01.130" v="9602"/>
          <ac:spMkLst>
            <pc:docMk/>
            <pc:sldMk cId="887876272" sldId="394"/>
            <ac:spMk id="6" creationId="{D36A384C-735C-4417-B01E-FF23EF051BBE}"/>
          </ac:spMkLst>
        </pc:spChg>
        <pc:spChg chg="del">
          <ac:chgData name="Jeremy" userId="c8bf3bd5-e6d4-4909-9022-29e6344e54fe" providerId="ADAL" clId="{775CA1C1-5029-4B4D-A8EE-6B8CD53D1159}" dt="2020-05-19T22:26:50.244" v="9529" actId="478"/>
          <ac:spMkLst>
            <pc:docMk/>
            <pc:sldMk cId="887876272" sldId="394"/>
            <ac:spMk id="7" creationId="{E15E585F-9FE2-4B3F-887A-43ED25AA25E3}"/>
          </ac:spMkLst>
        </pc:spChg>
        <pc:spChg chg="add mod">
          <ac:chgData name="Jeremy" userId="c8bf3bd5-e6d4-4909-9022-29e6344e54fe" providerId="ADAL" clId="{775CA1C1-5029-4B4D-A8EE-6B8CD53D1159}" dt="2020-05-19T22:34:56.056" v="9624" actId="20577"/>
          <ac:spMkLst>
            <pc:docMk/>
            <pc:sldMk cId="887876272" sldId="394"/>
            <ac:spMk id="8" creationId="{E4E0BC8A-ECD1-4DA3-B960-B78433ED4E3F}"/>
          </ac:spMkLst>
        </pc:spChg>
        <pc:spChg chg="del">
          <ac:chgData name="Jeremy" userId="c8bf3bd5-e6d4-4909-9022-29e6344e54fe" providerId="ADAL" clId="{775CA1C1-5029-4B4D-A8EE-6B8CD53D1159}" dt="2020-05-19T22:26:50.244" v="9529" actId="478"/>
          <ac:spMkLst>
            <pc:docMk/>
            <pc:sldMk cId="887876272" sldId="394"/>
            <ac:spMk id="12" creationId="{BCC02B22-DE7D-4598-AA0D-CF11D9449809}"/>
          </ac:spMkLst>
        </pc:spChg>
        <pc:spChg chg="del">
          <ac:chgData name="Jeremy" userId="c8bf3bd5-e6d4-4909-9022-29e6344e54fe" providerId="ADAL" clId="{775CA1C1-5029-4B4D-A8EE-6B8CD53D1159}" dt="2020-05-19T22:26:50.244" v="9529" actId="478"/>
          <ac:spMkLst>
            <pc:docMk/>
            <pc:sldMk cId="887876272" sldId="394"/>
            <ac:spMk id="13" creationId="{401E044A-83C2-45FA-A047-534FF457B35D}"/>
          </ac:spMkLst>
        </pc:spChg>
        <pc:spChg chg="del">
          <ac:chgData name="Jeremy" userId="c8bf3bd5-e6d4-4909-9022-29e6344e54fe" providerId="ADAL" clId="{775CA1C1-5029-4B4D-A8EE-6B8CD53D1159}" dt="2020-05-19T22:26:50.244" v="9529" actId="478"/>
          <ac:spMkLst>
            <pc:docMk/>
            <pc:sldMk cId="887876272" sldId="394"/>
            <ac:spMk id="14" creationId="{010D99E9-3BD1-48F6-86CF-A8708715FA3A}"/>
          </ac:spMkLst>
        </pc:spChg>
        <pc:spChg chg="del">
          <ac:chgData name="Jeremy" userId="c8bf3bd5-e6d4-4909-9022-29e6344e54fe" providerId="ADAL" clId="{775CA1C1-5029-4B4D-A8EE-6B8CD53D1159}" dt="2020-05-19T22:26:50.244" v="9529" actId="478"/>
          <ac:spMkLst>
            <pc:docMk/>
            <pc:sldMk cId="887876272" sldId="394"/>
            <ac:spMk id="15" creationId="{1AFADA3F-74A6-4175-9B9A-51E9A28355A1}"/>
          </ac:spMkLst>
        </pc:spChg>
        <pc:spChg chg="del">
          <ac:chgData name="Jeremy" userId="c8bf3bd5-e6d4-4909-9022-29e6344e54fe" providerId="ADAL" clId="{775CA1C1-5029-4B4D-A8EE-6B8CD53D1159}" dt="2020-05-19T22:26:50.244" v="9529" actId="478"/>
          <ac:spMkLst>
            <pc:docMk/>
            <pc:sldMk cId="887876272" sldId="394"/>
            <ac:spMk id="16" creationId="{B0DAA49A-3F1D-4FB5-970D-BFB03A84E457}"/>
          </ac:spMkLst>
        </pc:spChg>
        <pc:spChg chg="add del mod">
          <ac:chgData name="Jeremy" userId="c8bf3bd5-e6d4-4909-9022-29e6344e54fe" providerId="ADAL" clId="{775CA1C1-5029-4B4D-A8EE-6B8CD53D1159}" dt="2020-05-19T22:28:02.489" v="9540" actId="478"/>
          <ac:spMkLst>
            <pc:docMk/>
            <pc:sldMk cId="887876272" sldId="394"/>
            <ac:spMk id="17" creationId="{97122794-6CA5-435D-8BD2-B5BC217F4FFF}"/>
          </ac:spMkLst>
        </pc:spChg>
        <pc:graphicFrameChg chg="add del mod modGraphic">
          <ac:chgData name="Jeremy" userId="c8bf3bd5-e6d4-4909-9022-29e6344e54fe" providerId="ADAL" clId="{775CA1C1-5029-4B4D-A8EE-6B8CD53D1159}" dt="2020-05-19T22:28:02.489" v="9540" actId="478"/>
          <ac:graphicFrameMkLst>
            <pc:docMk/>
            <pc:sldMk cId="887876272" sldId="394"/>
            <ac:graphicFrameMk id="11" creationId="{9C6CF5F2-60E5-4D0F-B407-B66F41175631}"/>
          </ac:graphicFrameMkLst>
        </pc:graphicFrameChg>
        <pc:picChg chg="add mod">
          <ac:chgData name="Jeremy" userId="c8bf3bd5-e6d4-4909-9022-29e6344e54fe" providerId="ADAL" clId="{775CA1C1-5029-4B4D-A8EE-6B8CD53D1159}" dt="2020-05-19T22:29:33.122" v="9543" actId="1076"/>
          <ac:picMkLst>
            <pc:docMk/>
            <pc:sldMk cId="887876272" sldId="394"/>
            <ac:picMk id="5" creationId="{0ACE3E4D-AECF-41AB-94CC-A8DB5657607A}"/>
          </ac:picMkLst>
        </pc:picChg>
      </pc:sldChg>
      <pc:sldChg chg="addSp delSp modSp add mod ord">
        <pc:chgData name="Jeremy" userId="c8bf3bd5-e6d4-4909-9022-29e6344e54fe" providerId="ADAL" clId="{775CA1C1-5029-4B4D-A8EE-6B8CD53D1159}" dt="2020-05-20T15:02:24.978" v="10783" actId="6549"/>
        <pc:sldMkLst>
          <pc:docMk/>
          <pc:sldMk cId="3183438910" sldId="395"/>
        </pc:sldMkLst>
        <pc:spChg chg="mod">
          <ac:chgData name="Jeremy" userId="c8bf3bd5-e6d4-4909-9022-29e6344e54fe" providerId="ADAL" clId="{775CA1C1-5029-4B4D-A8EE-6B8CD53D1159}" dt="2020-05-20T14:45:54.082" v="9883" actId="5793"/>
          <ac:spMkLst>
            <pc:docMk/>
            <pc:sldMk cId="3183438910" sldId="395"/>
            <ac:spMk id="2" creationId="{FE3CC4DA-0553-4883-97BF-B53840CB6F23}"/>
          </ac:spMkLst>
        </pc:spChg>
        <pc:spChg chg="add del mod">
          <ac:chgData name="Jeremy" userId="c8bf3bd5-e6d4-4909-9022-29e6344e54fe" providerId="ADAL" clId="{775CA1C1-5029-4B4D-A8EE-6B8CD53D1159}" dt="2020-05-20T14:39:59.235" v="9720"/>
          <ac:spMkLst>
            <pc:docMk/>
            <pc:sldMk cId="3183438910" sldId="395"/>
            <ac:spMk id="4" creationId="{10BE11E1-72EA-4D5E-87B4-5DE17FA995A2}"/>
          </ac:spMkLst>
        </pc:spChg>
        <pc:spChg chg="add mod ord">
          <ac:chgData name="Jeremy" userId="c8bf3bd5-e6d4-4909-9022-29e6344e54fe" providerId="ADAL" clId="{775CA1C1-5029-4B4D-A8EE-6B8CD53D1159}" dt="2020-05-20T15:02:24.978" v="10783" actId="6549"/>
          <ac:spMkLst>
            <pc:docMk/>
            <pc:sldMk cId="3183438910" sldId="395"/>
            <ac:spMk id="6" creationId="{6C4743ED-50CA-4FE7-89C4-305B81A7259A}"/>
          </ac:spMkLst>
        </pc:spChg>
        <pc:spChg chg="del mod">
          <ac:chgData name="Jeremy" userId="c8bf3bd5-e6d4-4909-9022-29e6344e54fe" providerId="ADAL" clId="{775CA1C1-5029-4B4D-A8EE-6B8CD53D1159}" dt="2020-05-20T14:36:20.392" v="9709" actId="478"/>
          <ac:spMkLst>
            <pc:docMk/>
            <pc:sldMk cId="3183438910" sldId="395"/>
            <ac:spMk id="17" creationId="{97122794-6CA5-435D-8BD2-B5BC217F4FFF}"/>
          </ac:spMkLst>
        </pc:spChg>
        <pc:graphicFrameChg chg="del modGraphic">
          <ac:chgData name="Jeremy" userId="c8bf3bd5-e6d4-4909-9022-29e6344e54fe" providerId="ADAL" clId="{775CA1C1-5029-4B4D-A8EE-6B8CD53D1159}" dt="2020-05-20T14:35:30.363" v="9691" actId="478"/>
          <ac:graphicFrameMkLst>
            <pc:docMk/>
            <pc:sldMk cId="3183438910" sldId="395"/>
            <ac:graphicFrameMk id="11" creationId="{9C6CF5F2-60E5-4D0F-B407-B66F41175631}"/>
          </ac:graphicFrameMkLst>
        </pc:graphicFrameChg>
      </pc:sldChg>
      <pc:sldChg chg="modSp add del ord">
        <pc:chgData name="Jeremy" userId="c8bf3bd5-e6d4-4909-9022-29e6344e54fe" providerId="ADAL" clId="{775CA1C1-5029-4B4D-A8EE-6B8CD53D1159}" dt="2020-05-20T15:14:07.354" v="11434" actId="47"/>
        <pc:sldMkLst>
          <pc:docMk/>
          <pc:sldMk cId="163184257" sldId="396"/>
        </pc:sldMkLst>
        <pc:spChg chg="mod">
          <ac:chgData name="Jeremy" userId="c8bf3bd5-e6d4-4909-9022-29e6344e54fe" providerId="ADAL" clId="{775CA1C1-5029-4B4D-A8EE-6B8CD53D1159}" dt="2020-05-19T22:37:45.404" v="9639" actId="1076"/>
          <ac:spMkLst>
            <pc:docMk/>
            <pc:sldMk cId="163184257" sldId="396"/>
            <ac:spMk id="2" creationId="{FE3CC4DA-0553-4883-97BF-B53840CB6F23}"/>
          </ac:spMkLst>
        </pc:spChg>
      </pc:sldChg>
      <pc:sldChg chg="add ord">
        <pc:chgData name="Jeremy" userId="c8bf3bd5-e6d4-4909-9022-29e6344e54fe" providerId="ADAL" clId="{775CA1C1-5029-4B4D-A8EE-6B8CD53D1159}" dt="2020-05-20T15:13:28.429" v="11432"/>
        <pc:sldMkLst>
          <pc:docMk/>
          <pc:sldMk cId="1598249359" sldId="397"/>
        </pc:sldMkLst>
      </pc:sldChg>
      <pc:sldChg chg="modSp add mod">
        <pc:chgData name="Jeremy" userId="c8bf3bd5-e6d4-4909-9022-29e6344e54fe" providerId="ADAL" clId="{775CA1C1-5029-4B4D-A8EE-6B8CD53D1159}" dt="2020-05-20T15:13:17.534" v="11430" actId="6549"/>
        <pc:sldMkLst>
          <pc:docMk/>
          <pc:sldMk cId="1609455693" sldId="398"/>
        </pc:sldMkLst>
        <pc:spChg chg="mod">
          <ac:chgData name="Jeremy" userId="c8bf3bd5-e6d4-4909-9022-29e6344e54fe" providerId="ADAL" clId="{775CA1C1-5029-4B4D-A8EE-6B8CD53D1159}" dt="2020-05-20T14:52:49.977" v="10381" actId="20577"/>
          <ac:spMkLst>
            <pc:docMk/>
            <pc:sldMk cId="1609455693" sldId="398"/>
            <ac:spMk id="2" creationId="{FE3CC4DA-0553-4883-97BF-B53840CB6F23}"/>
          </ac:spMkLst>
        </pc:spChg>
        <pc:spChg chg="mod">
          <ac:chgData name="Jeremy" userId="c8bf3bd5-e6d4-4909-9022-29e6344e54fe" providerId="ADAL" clId="{775CA1C1-5029-4B4D-A8EE-6B8CD53D1159}" dt="2020-05-20T15:13:17.534" v="11430" actId="6549"/>
          <ac:spMkLst>
            <pc:docMk/>
            <pc:sldMk cId="1609455693" sldId="398"/>
            <ac:spMk id="6" creationId="{6C4743ED-50CA-4FE7-89C4-305B81A7259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95E52-2533-4E3A-82EF-33227E516C52}" type="datetimeFigureOut">
              <a:rPr lang="en-US" smtClean="0"/>
              <a:t>9/24/2020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48B54A-2A5D-4AC7-A89E-EA4A3399C549}" type="slidenum">
              <a:rPr lang="en-US" smtClean="0"/>
              <a:t>‹#›</a:t>
            </a:fld>
            <a:endParaRPr lang="en-US"/>
          </a:p>
        </p:txBody>
      </p:sp>
    </p:spTree>
    <p:extLst>
      <p:ext uri="{BB962C8B-B14F-4D97-AF65-F5344CB8AC3E}">
        <p14:creationId xmlns:p14="http://schemas.microsoft.com/office/powerpoint/2010/main" val="943945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D03D3-2C41-4D63-8C17-E1F159CC20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6E654EE-A9A6-4E44-B807-5F0CD36B14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D19FE3-8E6C-4D3B-8A8A-8607FDC9F5AC}"/>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A948FF54-3B66-40AD-8F83-349286DA1C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2BDCEB-D7C1-406A-A164-5FB7AD55A18B}"/>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2769216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EA78D-13B7-40AE-8031-DFB043366E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C5CE748-7337-43F8-8A8A-6FCFD1E1CD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1F3C39-5A1F-4A11-B082-7B0EA82BDE61}"/>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B2FC4F05-C179-4173-B610-83DF0BFD3D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F7C4E-E1DB-4F49-A4D9-37B73DDDF0CE}"/>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372459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75A26C-81E8-4F9F-9A58-E9820FCB95B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A3F06B-94AC-439D-9AE4-6D24FA62EAF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D66DB9-B8E5-48F7-8967-57507733BC37}"/>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13A717AE-40ED-41A9-91AE-862B7E96AF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894590-744F-42B4-9867-4D7EEA886579}"/>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1032111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DADF4-79E1-4025-8D88-892FE4CED8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A76B07-282D-49D3-8C43-68BC6151D4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D2F541-9D7D-4E10-A549-D38E6E760B3A}"/>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AD628172-8BE9-40AB-A60D-2C464771C9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C98F9A-A640-4D6D-9DBA-8F0B4F1B0EF6}"/>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137849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30A59-5784-419B-A9D9-AFAE26CF72C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C0ECB18-6148-4486-809D-BF35CA38D0E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D53B69B-DD6D-4108-B20B-F17401FB917B}"/>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9D19E6F7-7734-4D71-B7EF-383033F36F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0337B0-852E-4E6E-9E6D-E3F697234BD9}"/>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3781753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A86FA-42D6-4BBC-8ED9-34288DFEF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01B5CE-D8A2-4CC0-9E6E-A99A1269B3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3772EB-81F7-4BFD-8C0F-4C16B901F0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677750D-84D0-4F10-B8E5-7BE917CBEAD8}"/>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6" name="Footer Placeholder 5">
            <a:extLst>
              <a:ext uri="{FF2B5EF4-FFF2-40B4-BE49-F238E27FC236}">
                <a16:creationId xmlns:a16="http://schemas.microsoft.com/office/drawing/2014/main" id="{B12B9E8C-A373-41C8-A9AF-230214CE07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F948E9-D353-465A-B64F-192B9952A867}"/>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254818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9EB6A-ECA4-44F7-AC15-509BE8CE479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E1B482-BB66-48C0-B356-A16C76F780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19556C-69E4-4918-B5DB-E078F71B943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43C0B32-0370-4967-B27B-D5E6963461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FA92BBA-F5B1-4B45-974D-12A9C62F12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2554ACA-3D16-4BCB-8FE6-2F8BBB648D7A}"/>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8" name="Footer Placeholder 7">
            <a:extLst>
              <a:ext uri="{FF2B5EF4-FFF2-40B4-BE49-F238E27FC236}">
                <a16:creationId xmlns:a16="http://schemas.microsoft.com/office/drawing/2014/main" id="{094A9C43-613D-4EFD-926D-9CA380CD573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060EE4-17D1-45E8-B232-F68F756B27A7}"/>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30561685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4B6F7-F307-4EDA-AED7-E14440BD24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13EF603-B1BC-46FE-9A55-00E3F1E27993}"/>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4" name="Footer Placeholder 3">
            <a:extLst>
              <a:ext uri="{FF2B5EF4-FFF2-40B4-BE49-F238E27FC236}">
                <a16:creationId xmlns:a16="http://schemas.microsoft.com/office/drawing/2014/main" id="{C3BBC34C-B5D1-43DB-ACFD-AE154B5BF05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E7CEBFA-FD26-4B6B-B860-74F5121CA831}"/>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3481734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52EB1F-1805-4DE2-B07F-5AB722D090B6}"/>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3" name="Footer Placeholder 2">
            <a:extLst>
              <a:ext uri="{FF2B5EF4-FFF2-40B4-BE49-F238E27FC236}">
                <a16:creationId xmlns:a16="http://schemas.microsoft.com/office/drawing/2014/main" id="{D8F6D068-6536-497B-8CA0-D4679F54A27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E536B1F-3D28-432D-9F20-0A116E13B428}"/>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2719445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431D-5E91-4D2E-BD54-12CAB47ACC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99A0A2-1FF5-488C-ACEB-188B4D95C0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F4C1F8D-A54D-4E4A-A675-FDE3CE2DC3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572725-5DB7-4730-BA9B-C804C42DA611}"/>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6" name="Footer Placeholder 5">
            <a:extLst>
              <a:ext uri="{FF2B5EF4-FFF2-40B4-BE49-F238E27FC236}">
                <a16:creationId xmlns:a16="http://schemas.microsoft.com/office/drawing/2014/main" id="{AAC047C8-987C-4EC3-B2B6-0A656B629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55E5120-316E-442C-9E97-6E394D124F73}"/>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1973269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6AA2B-97EC-4176-B4DB-91D887B94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945A35-EC91-4C9A-BBD8-DAC8C5DF66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EEE69E0-2B83-4919-898C-A926B03D47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7EB07-E289-4C42-884B-B0FC50A3E459}"/>
              </a:ext>
            </a:extLst>
          </p:cNvPr>
          <p:cNvSpPr>
            <a:spLocks noGrp="1"/>
          </p:cNvSpPr>
          <p:nvPr>
            <p:ph type="dt" sz="half" idx="10"/>
          </p:nvPr>
        </p:nvSpPr>
        <p:spPr/>
        <p:txBody>
          <a:bodyPr/>
          <a:lstStyle/>
          <a:p>
            <a:fld id="{CB4E0445-1ABE-4977-86F1-8E72A6CBF0A8}" type="datetimeFigureOut">
              <a:rPr lang="en-US" smtClean="0"/>
              <a:t>9/24/2020</a:t>
            </a:fld>
            <a:endParaRPr lang="en-US"/>
          </a:p>
        </p:txBody>
      </p:sp>
      <p:sp>
        <p:nvSpPr>
          <p:cNvPr id="6" name="Footer Placeholder 5">
            <a:extLst>
              <a:ext uri="{FF2B5EF4-FFF2-40B4-BE49-F238E27FC236}">
                <a16:creationId xmlns:a16="http://schemas.microsoft.com/office/drawing/2014/main" id="{5C130815-229A-4E1D-86A7-3CD1C6EA24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26FE19-D4EE-4476-BFA0-CB8F3E486AB3}"/>
              </a:ext>
            </a:extLst>
          </p:cNvPr>
          <p:cNvSpPr>
            <a:spLocks noGrp="1"/>
          </p:cNvSpPr>
          <p:nvPr>
            <p:ph type="sldNum" sz="quarter" idx="12"/>
          </p:nvPr>
        </p:nvSpPr>
        <p:spPr/>
        <p:txBody>
          <a:bodyPr/>
          <a:lstStyle/>
          <a:p>
            <a:fld id="{B9529A51-7BD2-4AD2-810B-F794820CF73E}" type="slidenum">
              <a:rPr lang="en-US" smtClean="0"/>
              <a:t>‹#›</a:t>
            </a:fld>
            <a:endParaRPr lang="en-US"/>
          </a:p>
        </p:txBody>
      </p:sp>
    </p:spTree>
    <p:extLst>
      <p:ext uri="{BB962C8B-B14F-4D97-AF65-F5344CB8AC3E}">
        <p14:creationId xmlns:p14="http://schemas.microsoft.com/office/powerpoint/2010/main" val="3720488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1CF59F-E443-4520-AE12-9D4B7579DB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D0A72C-27E3-48C4-B5D9-F4083E919C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242088-EB8E-4A80-9E75-5491470542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4E0445-1ABE-4977-86F1-8E72A6CBF0A8}" type="datetimeFigureOut">
              <a:rPr lang="en-US" smtClean="0"/>
              <a:t>9/24/2020</a:t>
            </a:fld>
            <a:endParaRPr lang="en-US"/>
          </a:p>
        </p:txBody>
      </p:sp>
      <p:sp>
        <p:nvSpPr>
          <p:cNvPr id="5" name="Footer Placeholder 4">
            <a:extLst>
              <a:ext uri="{FF2B5EF4-FFF2-40B4-BE49-F238E27FC236}">
                <a16:creationId xmlns:a16="http://schemas.microsoft.com/office/drawing/2014/main" id="{45DDEDB5-A5EE-4D0C-BBB3-24A5DD8F98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19F843-1FA3-4009-94AE-76B5668BCB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529A51-7BD2-4AD2-810B-F794820CF73E}" type="slidenum">
              <a:rPr lang="en-US" smtClean="0"/>
              <a:t>‹#›</a:t>
            </a:fld>
            <a:endParaRPr lang="en-US"/>
          </a:p>
        </p:txBody>
      </p:sp>
    </p:spTree>
    <p:extLst>
      <p:ext uri="{BB962C8B-B14F-4D97-AF65-F5344CB8AC3E}">
        <p14:creationId xmlns:p14="http://schemas.microsoft.com/office/powerpoint/2010/main" val="3378118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research.library.gsu.edu/webdata" TargetMode="Externa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3.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research.library.gsu.edu/dataservice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hyperlink" Target="https://universityattorney.gsu.edu/" TargetMode="External"/><Relationship Id="rId4" Type="http://schemas.openxmlformats.org/officeDocument/2006/relationships/hyperlink" Target="https://ursa.research.gsu.edu/human-subject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hyperlink" Target="https://www.state.gov/press-releases/"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research.library.gsu.edu/webdata" TargetMode="External"/><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hyperlink" Target="https://research.library.gsu.edu/dataservices/data-certified" TargetMode="External"/><Relationship Id="rId5" Type="http://schemas.openxmlformats.org/officeDocument/2006/relationships/hyperlink" Target="https://research.library.gsu.edu/dataservices/rds-workshops-recordings" TargetMode="External"/><Relationship Id="rId4" Type="http://schemas.openxmlformats.org/officeDocument/2006/relationships/hyperlink" Target="https://research.library.gsu.edu/dataservices"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hyperlink" Target="https://www.r-bloggers.com/how-to-write-the-first-for-loop-in-r/" TargetMode="External"/><Relationship Id="rId3" Type="http://schemas.openxmlformats.org/officeDocument/2006/relationships/hyperlink" Target="https://www.w3schools.com/python/python_for_loops.asp" TargetMode="External"/><Relationship Id="rId7" Type="http://schemas.openxmlformats.org/officeDocument/2006/relationships/hyperlink" Target="https://www.tutorialspoint.com/r/r_for_loop.htm" TargetMode="Externa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hyperlink" Target="https://www.tutorialspoint.com/python/python_functions.htm" TargetMode="External"/><Relationship Id="rId5" Type="http://schemas.openxmlformats.org/officeDocument/2006/relationships/hyperlink" Target="https://www.w3schools.com/python/python_functions.asp" TargetMode="External"/><Relationship Id="rId10" Type="http://schemas.openxmlformats.org/officeDocument/2006/relationships/hyperlink" Target="https://www.statmethods.net/management/userfunctions.html" TargetMode="External"/><Relationship Id="rId4" Type="http://schemas.openxmlformats.org/officeDocument/2006/relationships/hyperlink" Target="https://www.tutorialspoint.com/python/python_for_loop.htm" TargetMode="External"/><Relationship Id="rId9" Type="http://schemas.openxmlformats.org/officeDocument/2006/relationships/hyperlink" Target="https://www.tutorialspoint.com/r/r_functions.ht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research.library.gsu.edu/c.php?g=755604&amp;p=5415549"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selenium-python.readthedocs.io/navigating.html" TargetMode="External"/><Relationship Id="rId2" Type="http://schemas.openxmlformats.org/officeDocument/2006/relationships/image" Target="../media/image3.jpg"/><Relationship Id="rId1" Type="http://schemas.openxmlformats.org/officeDocument/2006/relationships/slideLayout" Target="../slideLayouts/slideLayout7.xml"/><Relationship Id="rId5" Type="http://schemas.openxmlformats.org/officeDocument/2006/relationships/hyperlink" Target="https://www.scrapingbee.com/blog/selenium-python/" TargetMode="External"/><Relationship Id="rId4" Type="http://schemas.openxmlformats.org/officeDocument/2006/relationships/hyperlink" Target="https://towardsdatascience.com/web-scraping-using-selenium-python-8a60f4cf40ab" TargetMode="External"/></Relationships>
</file>

<file path=ppt/slides/_rels/slide51.xml.rels><?xml version="1.0" encoding="UTF-8" standalone="yes"?>
<Relationships xmlns="http://schemas.openxmlformats.org/package/2006/relationships"><Relationship Id="rId8" Type="http://schemas.openxmlformats.org/officeDocument/2006/relationships/hyperlink" Target="https://muppet.fandom.com/wiki/Jim_Henson" TargetMode="External"/><Relationship Id="rId3" Type="http://schemas.openxmlformats.org/officeDocument/2006/relationships/image" Target="../media/image30.png"/><Relationship Id="rId7" Type="http://schemas.openxmlformats.org/officeDocument/2006/relationships/image" Target="../media/image32.png"/><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10.png"/><Relationship Id="rId4" Type="http://schemas.microsoft.com/office/2007/relationships/hdphoto" Target="../media/hdphoto1.wdp"/></Relationships>
</file>

<file path=ppt/slides/_rels/slide52.xml.rels><?xml version="1.0" encoding="UTF-8" standalone="yes"?>
<Relationships xmlns="http://schemas.openxmlformats.org/package/2006/relationships"><Relationship Id="rId8" Type="http://schemas.openxmlformats.org/officeDocument/2006/relationships/hyperlink" Target="https://blog.rstudio.com/2014/11/24/rvest-easy-web-scraping-with-r/" TargetMode="External"/><Relationship Id="rId3" Type="http://schemas.openxmlformats.org/officeDocument/2006/relationships/hyperlink" Target="https://research.library.gsu.edu/dataservices" TargetMode="External"/><Relationship Id="rId7" Type="http://schemas.openxmlformats.org/officeDocument/2006/relationships/hyperlink" Target="https://www.crummy.com/software/BeautifulSoup/bs4/doc/" TargetMode="External"/><Relationship Id="rId2" Type="http://schemas.openxmlformats.org/officeDocument/2006/relationships/image" Target="../media/image3.jpg"/><Relationship Id="rId1" Type="http://schemas.openxmlformats.org/officeDocument/2006/relationships/slideLayout" Target="../slideLayouts/slideLayout7.xml"/><Relationship Id="rId6" Type="http://schemas.openxmlformats.org/officeDocument/2006/relationships/hyperlink" Target="https://requests.readthedocs.io/en/master/" TargetMode="External"/><Relationship Id="rId11" Type="http://schemas.openxmlformats.org/officeDocument/2006/relationships/hyperlink" Target="https://selenium-python.readthedocs.io/" TargetMode="External"/><Relationship Id="rId5" Type="http://schemas.openxmlformats.org/officeDocument/2006/relationships/hyperlink" Target="https://research.library.gsu.edu/az.php?a=o&amp;q=Higher%20Education" TargetMode="External"/><Relationship Id="rId10" Type="http://schemas.openxmlformats.org/officeDocument/2006/relationships/hyperlink" Target="https://cran.r-project.org/web/packages/RSelenium/vignettes/headless.html" TargetMode="External"/><Relationship Id="rId4" Type="http://schemas.openxmlformats.org/officeDocument/2006/relationships/hyperlink" Target="https://technology.gsu.edu/technology-services/it-services/training-and-learning-resources/linkedin-learning/" TargetMode="External"/><Relationship Id="rId9" Type="http://schemas.openxmlformats.org/officeDocument/2006/relationships/hyperlink" Target="https://www.r-bloggers.com/practical-introduction-to-web-scraping-in-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jpg"/><Relationship Id="rId1" Type="http://schemas.openxmlformats.org/officeDocument/2006/relationships/slideLayout" Target="../slideLayouts/slideLayout7.xml"/><Relationship Id="rId4" Type="http://schemas.openxmlformats.org/officeDocument/2006/relationships/hyperlink" Target="https://bit.ly/rds-check-in"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research.library.gsu.edu/r" TargetMode="External"/><Relationship Id="rId2" Type="http://schemas.openxmlformats.org/officeDocument/2006/relationships/hyperlink" Target="https://research.library.gsu.edu/python" TargetMode="External"/><Relationship Id="rId1" Type="http://schemas.openxmlformats.org/officeDocument/2006/relationships/slideLayout" Target="../slideLayouts/slideLayout7.xml"/><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www.google.com/chrome/" TargetMode="External"/><Relationship Id="rId7" Type="http://schemas.openxmlformats.org/officeDocument/2006/relationships/image" Target="../media/image9.png"/><Relationship Id="rId2" Type="http://schemas.openxmlformats.org/officeDocument/2006/relationships/hyperlink" Target="https://www.anaconda.com/products/individual" TargetMode="Externa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jpg"/><Relationship Id="rId4" Type="http://schemas.openxmlformats.org/officeDocument/2006/relationships/hyperlink" Target="https://support.google.com/chrome/answer/95417?co=GENIE.Platform%3DDesktop&amp;hl=en"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8FE6314-A694-4B25-8DB6-DA2F5A48475E}"/>
              </a:ext>
            </a:extLst>
          </p:cNvPr>
          <p:cNvSpPr/>
          <p:nvPr/>
        </p:nvSpPr>
        <p:spPr>
          <a:xfrm>
            <a:off x="2750949" y="-1"/>
            <a:ext cx="6690103" cy="1149161"/>
          </a:xfrm>
          <a:prstGeom prst="rect">
            <a:avLst/>
          </a:prstGeom>
          <a:solidFill>
            <a:srgbClr val="005DAB"/>
          </a:solidFill>
          <a:ln>
            <a:solidFill>
              <a:srgbClr val="005DA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1" name="Content Placeholder 2">
            <a:extLst>
              <a:ext uri="{FF2B5EF4-FFF2-40B4-BE49-F238E27FC236}">
                <a16:creationId xmlns:a16="http://schemas.microsoft.com/office/drawing/2014/main" id="{EBBFE50A-542E-406E-A0CD-EF41A2B2109F}"/>
              </a:ext>
            </a:extLst>
          </p:cNvPr>
          <p:cNvSpPr txBox="1">
            <a:spLocks/>
          </p:cNvSpPr>
          <p:nvPr/>
        </p:nvSpPr>
        <p:spPr>
          <a:xfrm>
            <a:off x="2139024" y="3135824"/>
            <a:ext cx="8305800" cy="35904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endParaRPr lang="en-US" altLang="en-US" sz="3600"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FC4FD203-1703-4B0A-A925-5B516F37C7B3}"/>
              </a:ext>
            </a:extLst>
          </p:cNvPr>
          <p:cNvSpPr/>
          <p:nvPr/>
        </p:nvSpPr>
        <p:spPr>
          <a:xfrm>
            <a:off x="567173" y="2327052"/>
            <a:ext cx="8445326" cy="3231654"/>
          </a:xfrm>
          <a:prstGeom prst="rect">
            <a:avLst/>
          </a:prstGeom>
        </p:spPr>
        <p:txBody>
          <a:bodyPr wrap="square">
            <a:spAutoFit/>
          </a:bodyPr>
          <a:lstStyle/>
          <a:p>
            <a:r>
              <a:rPr lang="en-US" altLang="en-US" sz="3600" b="1" i="1" dirty="0">
                <a:latin typeface="Calibri" panose="020F0502020204030204" pitchFamily="34" charset="0"/>
                <a:cs typeface="Calibri" panose="020F0502020204030204" pitchFamily="34" charset="0"/>
              </a:rPr>
              <a:t>Introduction to Web Scraping</a:t>
            </a:r>
          </a:p>
          <a:p>
            <a:endParaRPr lang="en-US" altLang="en-US" sz="2800" i="1" dirty="0">
              <a:latin typeface="Calibri" panose="020F0502020204030204" pitchFamily="34" charset="0"/>
              <a:cs typeface="Calibri" panose="020F0502020204030204" pitchFamily="34" charset="0"/>
            </a:endParaRPr>
          </a:p>
          <a:p>
            <a:r>
              <a:rPr lang="en-US" altLang="en-US" sz="2800" i="1" dirty="0">
                <a:latin typeface="Calibri" panose="020F0502020204030204" pitchFamily="34" charset="0"/>
                <a:cs typeface="Calibri" panose="020F0502020204030204" pitchFamily="34" charset="0"/>
              </a:rPr>
              <a:t>Part 1 – </a:t>
            </a:r>
            <a:r>
              <a:rPr lang="en-GB" altLang="en-US" sz="2800" i="1" dirty="0">
                <a:latin typeface="Calibri" panose="020F0502020204030204" pitchFamily="34" charset="0"/>
                <a:cs typeface="Calibri" panose="020F0502020204030204" pitchFamily="34" charset="0"/>
              </a:rPr>
              <a:t>Getting Started with Web Scraping</a:t>
            </a:r>
          </a:p>
          <a:p>
            <a:endParaRPr lang="en-US" altLang="en-US" sz="2800" i="1" dirty="0">
              <a:latin typeface="Calibri" panose="020F0502020204030204" pitchFamily="34" charset="0"/>
              <a:cs typeface="Calibri" panose="020F0502020204030204" pitchFamily="34" charset="0"/>
            </a:endParaRPr>
          </a:p>
          <a:p>
            <a:r>
              <a:rPr lang="en-US" altLang="en-US" sz="2800" i="1" dirty="0">
                <a:latin typeface="Calibri" panose="020F0502020204030204" pitchFamily="34" charset="0"/>
                <a:cs typeface="Calibri" panose="020F0502020204030204" pitchFamily="34" charset="0"/>
              </a:rPr>
              <a:t>Part 2 – Web Scraping Continued</a:t>
            </a:r>
          </a:p>
          <a:p>
            <a:endParaRPr lang="en-US" sz="2800" i="1" dirty="0">
              <a:latin typeface="Calibri" panose="020F0502020204030204" pitchFamily="34" charset="0"/>
              <a:cs typeface="Calibri" panose="020F0502020204030204" pitchFamily="34" charset="0"/>
              <a:hlinkClick r:id="rId2"/>
            </a:endParaRPr>
          </a:p>
          <a:p>
            <a:r>
              <a:rPr lang="en-US" sz="2800" dirty="0">
                <a:latin typeface="Calibri" panose="020F0502020204030204" pitchFamily="34" charset="0"/>
                <a:cs typeface="Calibri" panose="020F0502020204030204" pitchFamily="34" charset="0"/>
                <a:hlinkClick r:id="rId2"/>
              </a:rPr>
              <a:t>http://research.library.gsu.edu/webdata</a:t>
            </a:r>
            <a:r>
              <a:rPr lang="en-US" sz="2800" dirty="0">
                <a:latin typeface="Calibri" panose="020F0502020204030204" pitchFamily="34" charset="0"/>
                <a:cs typeface="Calibri" panose="020F0502020204030204" pitchFamily="34" charset="0"/>
              </a:rPr>
              <a:t> </a:t>
            </a:r>
          </a:p>
        </p:txBody>
      </p:sp>
      <p:pic>
        <p:nvPicPr>
          <p:cNvPr id="12" name="Picture 11">
            <a:extLst>
              <a:ext uri="{FF2B5EF4-FFF2-40B4-BE49-F238E27FC236}">
                <a16:creationId xmlns:a16="http://schemas.microsoft.com/office/drawing/2014/main" id="{A839CCEF-D5A9-4281-8CC6-F3761A76EB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9969" y="2228850"/>
            <a:ext cx="2750950" cy="2750950"/>
          </a:xfrm>
          <a:prstGeom prst="rect">
            <a:avLst/>
          </a:prstGeom>
          <a:ln>
            <a:solidFill>
              <a:schemeClr val="tx1"/>
            </a:solidFill>
          </a:ln>
          <a:effectLst>
            <a:outerShdw blurRad="63500" sx="102000" sy="102000" algn="ctr" rotWithShape="0">
              <a:prstClr val="black">
                <a:alpha val="40000"/>
              </a:prstClr>
            </a:outerShdw>
          </a:effectLst>
        </p:spPr>
      </p:pic>
      <p:pic>
        <p:nvPicPr>
          <p:cNvPr id="6" name="Google Shape;54;p13">
            <a:extLst>
              <a:ext uri="{FF2B5EF4-FFF2-40B4-BE49-F238E27FC236}">
                <a16:creationId xmlns:a16="http://schemas.microsoft.com/office/drawing/2014/main" id="{F9881DDA-B94C-4014-BC14-F3C0BBD75267}"/>
              </a:ext>
            </a:extLst>
          </p:cNvPr>
          <p:cNvPicPr preferRelativeResize="0">
            <a:picLocks noChangeAspect="1"/>
          </p:cNvPicPr>
          <p:nvPr/>
        </p:nvPicPr>
        <p:blipFill rotWithShape="1">
          <a:blip r:embed="rId4">
            <a:alphaModFix/>
          </a:blip>
          <a:srcRect l="2542" t="50787" r="2883" b="2514"/>
          <a:stretch/>
        </p:blipFill>
        <p:spPr>
          <a:xfrm>
            <a:off x="9441051" y="-3176"/>
            <a:ext cx="2750949" cy="1149422"/>
          </a:xfrm>
          <a:prstGeom prst="rect">
            <a:avLst/>
          </a:prstGeom>
          <a:noFill/>
          <a:ln w="9525" cap="flat" cmpd="sng">
            <a:solidFill>
              <a:srgbClr val="005DAB"/>
            </a:solidFill>
            <a:prstDash val="solid"/>
            <a:round/>
            <a:headEnd type="none" w="sm" len="sm"/>
            <a:tailEnd type="none" w="sm" len="sm"/>
          </a:ln>
          <a:effectLst/>
        </p:spPr>
      </p:pic>
      <p:sp>
        <p:nvSpPr>
          <p:cNvPr id="4" name="Rectangle 3">
            <a:extLst>
              <a:ext uri="{FF2B5EF4-FFF2-40B4-BE49-F238E27FC236}">
                <a16:creationId xmlns:a16="http://schemas.microsoft.com/office/drawing/2014/main" id="{B2C6EA6C-E5D4-48B9-963D-BF2C5E0E846A}"/>
              </a:ext>
            </a:extLst>
          </p:cNvPr>
          <p:cNvSpPr/>
          <p:nvPr/>
        </p:nvSpPr>
        <p:spPr>
          <a:xfrm>
            <a:off x="9319969" y="5135898"/>
            <a:ext cx="2696706" cy="923330"/>
          </a:xfrm>
          <a:prstGeom prst="rect">
            <a:avLst/>
          </a:prstGeom>
        </p:spPr>
        <p:txBody>
          <a:bodyPr wrap="square">
            <a:spAutoFit/>
          </a:bodyPr>
          <a:lstStyle/>
          <a:p>
            <a:r>
              <a:rPr lang="en-GB" dirty="0"/>
              <a:t>Jeremy Walker</a:t>
            </a:r>
          </a:p>
          <a:p>
            <a:r>
              <a:rPr lang="en-GB" dirty="0"/>
              <a:t>Data Services Librarian</a:t>
            </a:r>
          </a:p>
          <a:p>
            <a:r>
              <a:rPr lang="en-GB" dirty="0"/>
              <a:t>jwalker184@gsu.edu</a:t>
            </a:r>
          </a:p>
        </p:txBody>
      </p:sp>
      <p:pic>
        <p:nvPicPr>
          <p:cNvPr id="5" name="Google Shape;54;p13">
            <a:extLst>
              <a:ext uri="{FF2B5EF4-FFF2-40B4-BE49-F238E27FC236}">
                <a16:creationId xmlns:a16="http://schemas.microsoft.com/office/drawing/2014/main" id="{376E636C-FC8F-429D-B5CC-D6AC28FE8470}"/>
              </a:ext>
            </a:extLst>
          </p:cNvPr>
          <p:cNvPicPr preferRelativeResize="0">
            <a:picLocks noChangeAspect="1"/>
          </p:cNvPicPr>
          <p:nvPr/>
        </p:nvPicPr>
        <p:blipFill rotWithShape="1">
          <a:blip r:embed="rId4">
            <a:alphaModFix/>
          </a:blip>
          <a:srcRect b="50000"/>
          <a:stretch/>
        </p:blipFill>
        <p:spPr>
          <a:xfrm>
            <a:off x="0" y="0"/>
            <a:ext cx="2750949" cy="1149161"/>
          </a:xfrm>
          <a:prstGeom prst="rect">
            <a:avLst/>
          </a:prstGeom>
          <a:noFill/>
          <a:ln w="9525" cap="flat" cmpd="sng">
            <a:solidFill>
              <a:schemeClr val="bg1"/>
            </a:solidFill>
            <a:prstDash val="solid"/>
            <a:round/>
            <a:headEnd type="none" w="sm" len="sm"/>
            <a:tailEnd type="none" w="sm" len="sm"/>
          </a:ln>
          <a:effectLst/>
        </p:spPr>
      </p:pic>
    </p:spTree>
    <p:extLst>
      <p:ext uri="{BB962C8B-B14F-4D97-AF65-F5344CB8AC3E}">
        <p14:creationId xmlns:p14="http://schemas.microsoft.com/office/powerpoint/2010/main" val="1806880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4" name="Oval 3">
            <a:extLst>
              <a:ext uri="{FF2B5EF4-FFF2-40B4-BE49-F238E27FC236}">
                <a16:creationId xmlns:a16="http://schemas.microsoft.com/office/drawing/2014/main" id="{358419A0-3797-430A-B38F-BC0350BB5665}"/>
              </a:ext>
            </a:extLst>
          </p:cNvPr>
          <p:cNvSpPr/>
          <p:nvPr/>
        </p:nvSpPr>
        <p:spPr>
          <a:xfrm>
            <a:off x="219678" y="1572369"/>
            <a:ext cx="3871876" cy="4975665"/>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in Context</a:t>
            </a:r>
          </a:p>
        </p:txBody>
      </p:sp>
      <p:sp>
        <p:nvSpPr>
          <p:cNvPr id="7" name="TextBox 6">
            <a:extLst>
              <a:ext uri="{FF2B5EF4-FFF2-40B4-BE49-F238E27FC236}">
                <a16:creationId xmlns:a16="http://schemas.microsoft.com/office/drawing/2014/main" id="{E15E585F-9FE2-4B3F-887A-43ED25AA25E3}"/>
              </a:ext>
            </a:extLst>
          </p:cNvPr>
          <p:cNvSpPr txBox="1"/>
          <p:nvPr/>
        </p:nvSpPr>
        <p:spPr>
          <a:xfrm>
            <a:off x="922576" y="1800363"/>
            <a:ext cx="2466080" cy="1200329"/>
          </a:xfrm>
          <a:prstGeom prst="rect">
            <a:avLst/>
          </a:prstGeom>
          <a:noFill/>
        </p:spPr>
        <p:txBody>
          <a:bodyPr wrap="square" rtlCol="0">
            <a:spAutoFit/>
          </a:bodyPr>
          <a:lstStyle/>
          <a:p>
            <a:pPr algn="ctr"/>
            <a:r>
              <a:rPr lang="en-US" sz="3600" dirty="0"/>
              <a:t>Web Scrapers</a:t>
            </a:r>
          </a:p>
        </p:txBody>
      </p:sp>
      <p:sp>
        <p:nvSpPr>
          <p:cNvPr id="13" name="TextBox 12">
            <a:extLst>
              <a:ext uri="{FF2B5EF4-FFF2-40B4-BE49-F238E27FC236}">
                <a16:creationId xmlns:a16="http://schemas.microsoft.com/office/drawing/2014/main" id="{401E044A-83C2-45FA-A047-534FF457B35D}"/>
              </a:ext>
            </a:extLst>
          </p:cNvPr>
          <p:cNvSpPr txBox="1"/>
          <p:nvPr/>
        </p:nvSpPr>
        <p:spPr>
          <a:xfrm>
            <a:off x="653632" y="3429000"/>
            <a:ext cx="3003968" cy="1754326"/>
          </a:xfrm>
          <a:prstGeom prst="rect">
            <a:avLst/>
          </a:prstGeom>
          <a:noFill/>
        </p:spPr>
        <p:txBody>
          <a:bodyPr wrap="square" rtlCol="0">
            <a:spAutoFit/>
          </a:bodyPr>
          <a:lstStyle/>
          <a:p>
            <a:r>
              <a:rPr lang="en-US" dirty="0"/>
              <a:t>Smaller programs designed to target and collect information from a narrowly defined scope of webpages.  Usually used for academic and market research.</a:t>
            </a:r>
          </a:p>
        </p:txBody>
      </p:sp>
      <p:sp>
        <p:nvSpPr>
          <p:cNvPr id="12" name="TextBox 11">
            <a:extLst>
              <a:ext uri="{FF2B5EF4-FFF2-40B4-BE49-F238E27FC236}">
                <a16:creationId xmlns:a16="http://schemas.microsoft.com/office/drawing/2014/main" id="{BCC02B22-DE7D-4598-AA0D-CF11D9449809}"/>
              </a:ext>
            </a:extLst>
          </p:cNvPr>
          <p:cNvSpPr txBox="1"/>
          <p:nvPr/>
        </p:nvSpPr>
        <p:spPr>
          <a:xfrm>
            <a:off x="5039951" y="1800363"/>
            <a:ext cx="2466080" cy="1200329"/>
          </a:xfrm>
          <a:prstGeom prst="rect">
            <a:avLst/>
          </a:prstGeom>
          <a:noFill/>
        </p:spPr>
        <p:txBody>
          <a:bodyPr wrap="square" rtlCol="0">
            <a:spAutoFit/>
          </a:bodyPr>
          <a:lstStyle/>
          <a:p>
            <a:pPr algn="ctr"/>
            <a:r>
              <a:rPr lang="en-US" sz="3600" dirty="0"/>
              <a:t>Web Crawlers</a:t>
            </a:r>
          </a:p>
        </p:txBody>
      </p:sp>
      <p:sp>
        <p:nvSpPr>
          <p:cNvPr id="14" name="TextBox 13">
            <a:extLst>
              <a:ext uri="{FF2B5EF4-FFF2-40B4-BE49-F238E27FC236}">
                <a16:creationId xmlns:a16="http://schemas.microsoft.com/office/drawing/2014/main" id="{010D99E9-3BD1-48F6-86CF-A8708715FA3A}"/>
              </a:ext>
            </a:extLst>
          </p:cNvPr>
          <p:cNvSpPr txBox="1"/>
          <p:nvPr/>
        </p:nvSpPr>
        <p:spPr>
          <a:xfrm>
            <a:off x="9106675" y="1800363"/>
            <a:ext cx="2466080" cy="1200329"/>
          </a:xfrm>
          <a:prstGeom prst="rect">
            <a:avLst/>
          </a:prstGeom>
          <a:noFill/>
        </p:spPr>
        <p:txBody>
          <a:bodyPr wrap="square" rtlCol="0">
            <a:spAutoFit/>
          </a:bodyPr>
          <a:lstStyle/>
          <a:p>
            <a:pPr algn="ctr"/>
            <a:r>
              <a:rPr lang="en-US" sz="3600" dirty="0"/>
              <a:t>Automated Testing</a:t>
            </a:r>
          </a:p>
        </p:txBody>
      </p:sp>
      <p:sp>
        <p:nvSpPr>
          <p:cNvPr id="15" name="TextBox 14">
            <a:extLst>
              <a:ext uri="{FF2B5EF4-FFF2-40B4-BE49-F238E27FC236}">
                <a16:creationId xmlns:a16="http://schemas.microsoft.com/office/drawing/2014/main" id="{1AFADA3F-74A6-4175-9B9A-51E9A28355A1}"/>
              </a:ext>
            </a:extLst>
          </p:cNvPr>
          <p:cNvSpPr txBox="1"/>
          <p:nvPr/>
        </p:nvSpPr>
        <p:spPr>
          <a:xfrm>
            <a:off x="5019594" y="3428998"/>
            <a:ext cx="2998818" cy="2308324"/>
          </a:xfrm>
          <a:prstGeom prst="rect">
            <a:avLst/>
          </a:prstGeom>
          <a:noFill/>
        </p:spPr>
        <p:txBody>
          <a:bodyPr wrap="square" rtlCol="0">
            <a:spAutoFit/>
          </a:bodyPr>
          <a:lstStyle/>
          <a:p>
            <a:r>
              <a:rPr lang="en-US" dirty="0"/>
              <a:t>These are more generalized than web-scraping programs and are usually designed to index a large number of webpages and websites. Most high-profile examples are search engines (Google Search, Bing, Baidu, </a:t>
            </a:r>
            <a:r>
              <a:rPr lang="en-US" dirty="0" err="1"/>
              <a:t>etc</a:t>
            </a:r>
            <a:r>
              <a:rPr lang="en-US" dirty="0"/>
              <a:t>…)</a:t>
            </a:r>
          </a:p>
        </p:txBody>
      </p:sp>
      <p:sp>
        <p:nvSpPr>
          <p:cNvPr id="16" name="TextBox 15">
            <a:extLst>
              <a:ext uri="{FF2B5EF4-FFF2-40B4-BE49-F238E27FC236}">
                <a16:creationId xmlns:a16="http://schemas.microsoft.com/office/drawing/2014/main" id="{B0DAA49A-3F1D-4FB5-970D-BFB03A84E457}"/>
              </a:ext>
            </a:extLst>
          </p:cNvPr>
          <p:cNvSpPr txBox="1"/>
          <p:nvPr/>
        </p:nvSpPr>
        <p:spPr>
          <a:xfrm>
            <a:off x="8946452" y="3429000"/>
            <a:ext cx="2786526" cy="2862322"/>
          </a:xfrm>
          <a:prstGeom prst="rect">
            <a:avLst/>
          </a:prstGeom>
          <a:noFill/>
        </p:spPr>
        <p:txBody>
          <a:bodyPr wrap="square" rtlCol="0">
            <a:spAutoFit/>
          </a:bodyPr>
          <a:lstStyle/>
          <a:p>
            <a:r>
              <a:rPr lang="en-US" dirty="0"/>
              <a:t>Web developers will use scripts and programs to automatically and systematically test extremely large websites.  The tools used for automated testing are sometimes the exact same tools as those used for web scraping.</a:t>
            </a:r>
          </a:p>
        </p:txBody>
      </p:sp>
    </p:spTree>
    <p:extLst>
      <p:ext uri="{BB962C8B-B14F-4D97-AF65-F5344CB8AC3E}">
        <p14:creationId xmlns:p14="http://schemas.microsoft.com/office/powerpoint/2010/main" val="274584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4" name="Oval 3">
            <a:extLst>
              <a:ext uri="{FF2B5EF4-FFF2-40B4-BE49-F238E27FC236}">
                <a16:creationId xmlns:a16="http://schemas.microsoft.com/office/drawing/2014/main" id="{358419A0-3797-430A-B38F-BC0350BB5665}"/>
              </a:ext>
            </a:extLst>
          </p:cNvPr>
          <p:cNvSpPr/>
          <p:nvPr/>
        </p:nvSpPr>
        <p:spPr>
          <a:xfrm>
            <a:off x="4476584" y="1566407"/>
            <a:ext cx="3554233" cy="371325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in the Research Process </a:t>
            </a:r>
          </a:p>
        </p:txBody>
      </p:sp>
      <p:sp>
        <p:nvSpPr>
          <p:cNvPr id="7" name="TextBox 6">
            <a:extLst>
              <a:ext uri="{FF2B5EF4-FFF2-40B4-BE49-F238E27FC236}">
                <a16:creationId xmlns:a16="http://schemas.microsoft.com/office/drawing/2014/main" id="{E15E585F-9FE2-4B3F-887A-43ED25AA25E3}"/>
              </a:ext>
            </a:extLst>
          </p:cNvPr>
          <p:cNvSpPr txBox="1"/>
          <p:nvPr/>
        </p:nvSpPr>
        <p:spPr>
          <a:xfrm>
            <a:off x="922576" y="1800363"/>
            <a:ext cx="2466080" cy="1200329"/>
          </a:xfrm>
          <a:prstGeom prst="rect">
            <a:avLst/>
          </a:prstGeom>
          <a:noFill/>
        </p:spPr>
        <p:txBody>
          <a:bodyPr wrap="square" rtlCol="0">
            <a:spAutoFit/>
          </a:bodyPr>
          <a:lstStyle/>
          <a:p>
            <a:pPr algn="ctr"/>
            <a:r>
              <a:rPr lang="en-US" sz="3600" dirty="0"/>
              <a:t>Research Design</a:t>
            </a:r>
          </a:p>
        </p:txBody>
      </p:sp>
      <p:sp>
        <p:nvSpPr>
          <p:cNvPr id="13" name="TextBox 12">
            <a:extLst>
              <a:ext uri="{FF2B5EF4-FFF2-40B4-BE49-F238E27FC236}">
                <a16:creationId xmlns:a16="http://schemas.microsoft.com/office/drawing/2014/main" id="{401E044A-83C2-45FA-A047-534FF457B35D}"/>
              </a:ext>
            </a:extLst>
          </p:cNvPr>
          <p:cNvSpPr txBox="1"/>
          <p:nvPr/>
        </p:nvSpPr>
        <p:spPr>
          <a:xfrm>
            <a:off x="921176" y="3429000"/>
            <a:ext cx="2468880" cy="1200329"/>
          </a:xfrm>
          <a:prstGeom prst="rect">
            <a:avLst/>
          </a:prstGeom>
          <a:noFill/>
        </p:spPr>
        <p:txBody>
          <a:bodyPr wrap="square" rtlCol="0">
            <a:spAutoFit/>
          </a:bodyPr>
          <a:lstStyle/>
          <a:p>
            <a:r>
              <a:rPr lang="en-US" dirty="0"/>
              <a:t>Hypothesizing, identifying data sources, surveying literature, </a:t>
            </a:r>
            <a:r>
              <a:rPr lang="en-US" dirty="0" err="1"/>
              <a:t>etc</a:t>
            </a:r>
            <a:r>
              <a:rPr lang="en-US" dirty="0"/>
              <a:t>…</a:t>
            </a:r>
          </a:p>
        </p:txBody>
      </p:sp>
      <p:sp>
        <p:nvSpPr>
          <p:cNvPr id="12" name="TextBox 11">
            <a:extLst>
              <a:ext uri="{FF2B5EF4-FFF2-40B4-BE49-F238E27FC236}">
                <a16:creationId xmlns:a16="http://schemas.microsoft.com/office/drawing/2014/main" id="{BCC02B22-DE7D-4598-AA0D-CF11D9449809}"/>
              </a:ext>
            </a:extLst>
          </p:cNvPr>
          <p:cNvSpPr txBox="1"/>
          <p:nvPr/>
        </p:nvSpPr>
        <p:spPr>
          <a:xfrm>
            <a:off x="5039951" y="1800363"/>
            <a:ext cx="2466080" cy="1200329"/>
          </a:xfrm>
          <a:prstGeom prst="rect">
            <a:avLst/>
          </a:prstGeom>
          <a:noFill/>
        </p:spPr>
        <p:txBody>
          <a:bodyPr wrap="square" rtlCol="0">
            <a:spAutoFit/>
          </a:bodyPr>
          <a:lstStyle/>
          <a:p>
            <a:pPr algn="ctr"/>
            <a:r>
              <a:rPr lang="en-US" sz="3600" dirty="0"/>
              <a:t>Data Collection</a:t>
            </a:r>
          </a:p>
        </p:txBody>
      </p:sp>
      <p:sp>
        <p:nvSpPr>
          <p:cNvPr id="14" name="TextBox 13">
            <a:extLst>
              <a:ext uri="{FF2B5EF4-FFF2-40B4-BE49-F238E27FC236}">
                <a16:creationId xmlns:a16="http://schemas.microsoft.com/office/drawing/2014/main" id="{010D99E9-3BD1-48F6-86CF-A8708715FA3A}"/>
              </a:ext>
            </a:extLst>
          </p:cNvPr>
          <p:cNvSpPr txBox="1"/>
          <p:nvPr/>
        </p:nvSpPr>
        <p:spPr>
          <a:xfrm>
            <a:off x="9106675" y="1800363"/>
            <a:ext cx="2466080" cy="1200329"/>
          </a:xfrm>
          <a:prstGeom prst="rect">
            <a:avLst/>
          </a:prstGeom>
          <a:noFill/>
        </p:spPr>
        <p:txBody>
          <a:bodyPr wrap="square" rtlCol="0">
            <a:spAutoFit/>
          </a:bodyPr>
          <a:lstStyle/>
          <a:p>
            <a:pPr algn="ctr"/>
            <a:r>
              <a:rPr lang="en-US" sz="3600" dirty="0"/>
              <a:t>Data Analysis</a:t>
            </a:r>
          </a:p>
        </p:txBody>
      </p:sp>
      <p:sp>
        <p:nvSpPr>
          <p:cNvPr id="15" name="TextBox 14">
            <a:extLst>
              <a:ext uri="{FF2B5EF4-FFF2-40B4-BE49-F238E27FC236}">
                <a16:creationId xmlns:a16="http://schemas.microsoft.com/office/drawing/2014/main" id="{1AFADA3F-74A6-4175-9B9A-51E9A28355A1}"/>
              </a:ext>
            </a:extLst>
          </p:cNvPr>
          <p:cNvSpPr txBox="1"/>
          <p:nvPr/>
        </p:nvSpPr>
        <p:spPr>
          <a:xfrm>
            <a:off x="5038551" y="3428999"/>
            <a:ext cx="2468880" cy="1200329"/>
          </a:xfrm>
          <a:prstGeom prst="rect">
            <a:avLst/>
          </a:prstGeom>
          <a:noFill/>
        </p:spPr>
        <p:txBody>
          <a:bodyPr wrap="square" rtlCol="0">
            <a:spAutoFit/>
          </a:bodyPr>
          <a:lstStyle/>
          <a:p>
            <a:r>
              <a:rPr lang="en-US" dirty="0"/>
              <a:t>Distributing surveys, monitoring instruments, working with databases, cleaning data, </a:t>
            </a:r>
            <a:r>
              <a:rPr lang="en-US" dirty="0" err="1"/>
              <a:t>etc</a:t>
            </a:r>
            <a:r>
              <a:rPr lang="en-US" dirty="0"/>
              <a:t>…</a:t>
            </a:r>
          </a:p>
        </p:txBody>
      </p:sp>
      <p:sp>
        <p:nvSpPr>
          <p:cNvPr id="16" name="TextBox 15">
            <a:extLst>
              <a:ext uri="{FF2B5EF4-FFF2-40B4-BE49-F238E27FC236}">
                <a16:creationId xmlns:a16="http://schemas.microsoft.com/office/drawing/2014/main" id="{B0DAA49A-3F1D-4FB5-970D-BFB03A84E457}"/>
              </a:ext>
            </a:extLst>
          </p:cNvPr>
          <p:cNvSpPr txBox="1"/>
          <p:nvPr/>
        </p:nvSpPr>
        <p:spPr>
          <a:xfrm>
            <a:off x="9105275" y="3429000"/>
            <a:ext cx="2468880" cy="923330"/>
          </a:xfrm>
          <a:prstGeom prst="rect">
            <a:avLst/>
          </a:prstGeom>
          <a:noFill/>
        </p:spPr>
        <p:txBody>
          <a:bodyPr wrap="square" rtlCol="0">
            <a:spAutoFit/>
          </a:bodyPr>
          <a:lstStyle/>
          <a:p>
            <a:r>
              <a:rPr lang="en-US" dirty="0"/>
              <a:t>Qualitative coding, statistical analyses, hypothesis testing, </a:t>
            </a:r>
            <a:r>
              <a:rPr lang="en-US" dirty="0" err="1"/>
              <a:t>etc</a:t>
            </a:r>
            <a:r>
              <a:rPr lang="en-US" dirty="0"/>
              <a:t>…</a:t>
            </a:r>
          </a:p>
        </p:txBody>
      </p:sp>
    </p:spTree>
    <p:extLst>
      <p:ext uri="{BB962C8B-B14F-4D97-AF65-F5344CB8AC3E}">
        <p14:creationId xmlns:p14="http://schemas.microsoft.com/office/powerpoint/2010/main" val="13812585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vs APIs</a:t>
            </a:r>
          </a:p>
        </p:txBody>
      </p:sp>
      <p:pic>
        <p:nvPicPr>
          <p:cNvPr id="6" name="Picture 5">
            <a:extLst>
              <a:ext uri="{FF2B5EF4-FFF2-40B4-BE49-F238E27FC236}">
                <a16:creationId xmlns:a16="http://schemas.microsoft.com/office/drawing/2014/main" id="{34501FD0-4083-4086-A436-AF7352849B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9685" y="1752600"/>
            <a:ext cx="8692629" cy="44882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820746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1"/>
            <a:ext cx="12191999" cy="166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vs APIs</a:t>
            </a:r>
          </a:p>
          <a:p>
            <a:pPr lvl="0">
              <a:defRPr/>
            </a:pPr>
            <a:r>
              <a:rPr lang="en-US" altLang="en-US" kern="0" dirty="0">
                <a:solidFill>
                  <a:srgbClr val="000000"/>
                </a:solidFill>
                <a:latin typeface="Calibri"/>
              </a:rPr>
              <a:t>(as a metaphor)</a:t>
            </a:r>
          </a:p>
        </p:txBody>
      </p:sp>
      <p:pic>
        <p:nvPicPr>
          <p:cNvPr id="5" name="Picture 4">
            <a:extLst>
              <a:ext uri="{FF2B5EF4-FFF2-40B4-BE49-F238E27FC236}">
                <a16:creationId xmlns:a16="http://schemas.microsoft.com/office/drawing/2014/main" id="{30DB3CE9-179B-4B35-BF0F-2B3BEF121F57}"/>
              </a:ext>
            </a:extLst>
          </p:cNvPr>
          <p:cNvPicPr>
            <a:picLocks noChangeAspect="1"/>
          </p:cNvPicPr>
          <p:nvPr/>
        </p:nvPicPr>
        <p:blipFill>
          <a:blip r:embed="rId3"/>
          <a:stretch>
            <a:fillRect/>
          </a:stretch>
        </p:blipFill>
        <p:spPr>
          <a:xfrm>
            <a:off x="6693571" y="3019369"/>
            <a:ext cx="4655112" cy="2659712"/>
          </a:xfrm>
          <a:prstGeom prst="rect">
            <a:avLst/>
          </a:prstGeom>
          <a:effectLst>
            <a:outerShdw blurRad="63500" sx="102000" sy="102000" algn="ctr" rotWithShape="0">
              <a:prstClr val="black">
                <a:alpha val="40000"/>
              </a:prstClr>
            </a:outerShdw>
          </a:effectLst>
        </p:spPr>
      </p:pic>
      <p:pic>
        <p:nvPicPr>
          <p:cNvPr id="1026" name="Picture 2" descr="Georgia State University Library News | Research, news, events, updates,  and more from the Georgia State University Library. | Page 99">
            <a:extLst>
              <a:ext uri="{FF2B5EF4-FFF2-40B4-BE49-F238E27FC236}">
                <a16:creationId xmlns:a16="http://schemas.microsoft.com/office/drawing/2014/main" id="{078B0A41-CFFA-44DF-888E-53DCF076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881" y="3019369"/>
            <a:ext cx="4287532" cy="26479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0D8BCF-67B4-4933-8B1D-3CCF4A2A680B}"/>
              </a:ext>
            </a:extLst>
          </p:cNvPr>
          <p:cNvSpPr txBox="1"/>
          <p:nvPr/>
        </p:nvSpPr>
        <p:spPr>
          <a:xfrm>
            <a:off x="3459647" y="1683827"/>
            <a:ext cx="5541230" cy="523220"/>
          </a:xfrm>
          <a:prstGeom prst="rect">
            <a:avLst/>
          </a:prstGeom>
          <a:noFill/>
        </p:spPr>
        <p:txBody>
          <a:bodyPr wrap="square" rtlCol="0">
            <a:spAutoFit/>
          </a:bodyPr>
          <a:lstStyle/>
          <a:p>
            <a:pPr algn="ctr"/>
            <a:r>
              <a:rPr lang="en-US" sz="2800" i="1" dirty="0"/>
              <a:t>What books are in the GSU Library?</a:t>
            </a:r>
          </a:p>
        </p:txBody>
      </p:sp>
    </p:spTree>
    <p:extLst>
      <p:ext uri="{BB962C8B-B14F-4D97-AF65-F5344CB8AC3E}">
        <p14:creationId xmlns:p14="http://schemas.microsoft.com/office/powerpoint/2010/main" val="6638602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1"/>
            <a:ext cx="12191999" cy="166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vs APIs</a:t>
            </a:r>
          </a:p>
          <a:p>
            <a:pPr lvl="0">
              <a:defRPr/>
            </a:pPr>
            <a:r>
              <a:rPr lang="en-US" altLang="en-US" kern="0" dirty="0">
                <a:solidFill>
                  <a:srgbClr val="000000"/>
                </a:solidFill>
                <a:latin typeface="Calibri"/>
              </a:rPr>
              <a:t>(as a metaphor)</a:t>
            </a:r>
          </a:p>
        </p:txBody>
      </p:sp>
      <p:pic>
        <p:nvPicPr>
          <p:cNvPr id="5" name="Picture 4">
            <a:extLst>
              <a:ext uri="{FF2B5EF4-FFF2-40B4-BE49-F238E27FC236}">
                <a16:creationId xmlns:a16="http://schemas.microsoft.com/office/drawing/2014/main" id="{30DB3CE9-179B-4B35-BF0F-2B3BEF121F57}"/>
              </a:ext>
            </a:extLst>
          </p:cNvPr>
          <p:cNvPicPr>
            <a:picLocks noChangeAspect="1"/>
          </p:cNvPicPr>
          <p:nvPr/>
        </p:nvPicPr>
        <p:blipFill>
          <a:blip r:embed="rId3"/>
          <a:stretch>
            <a:fillRect/>
          </a:stretch>
        </p:blipFill>
        <p:spPr>
          <a:xfrm>
            <a:off x="6609221" y="4011292"/>
            <a:ext cx="4634480" cy="2647924"/>
          </a:xfrm>
          <a:prstGeom prst="rect">
            <a:avLst/>
          </a:prstGeom>
          <a:effectLst>
            <a:outerShdw blurRad="63500" sx="102000" sy="102000" algn="ctr" rotWithShape="0">
              <a:prstClr val="black">
                <a:alpha val="40000"/>
              </a:prstClr>
            </a:outerShdw>
          </a:effectLst>
        </p:spPr>
      </p:pic>
      <p:pic>
        <p:nvPicPr>
          <p:cNvPr id="1026" name="Picture 2" descr="Georgia State University Library News | Research, news, events, updates,  and more from the Georgia State University Library. | Page 99">
            <a:extLst>
              <a:ext uri="{FF2B5EF4-FFF2-40B4-BE49-F238E27FC236}">
                <a16:creationId xmlns:a16="http://schemas.microsoft.com/office/drawing/2014/main" id="{078B0A41-CFFA-44DF-888E-53DCF076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881" y="4011292"/>
            <a:ext cx="4287532" cy="26479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0D8BCF-67B4-4933-8B1D-3CCF4A2A680B}"/>
              </a:ext>
            </a:extLst>
          </p:cNvPr>
          <p:cNvSpPr txBox="1"/>
          <p:nvPr/>
        </p:nvSpPr>
        <p:spPr>
          <a:xfrm>
            <a:off x="3459647" y="1683827"/>
            <a:ext cx="5541230" cy="523220"/>
          </a:xfrm>
          <a:prstGeom prst="rect">
            <a:avLst/>
          </a:prstGeom>
          <a:noFill/>
        </p:spPr>
        <p:txBody>
          <a:bodyPr wrap="square" rtlCol="0">
            <a:spAutoFit/>
          </a:bodyPr>
          <a:lstStyle/>
          <a:p>
            <a:pPr algn="ctr"/>
            <a:r>
              <a:rPr lang="en-US" sz="2800" i="1" dirty="0"/>
              <a:t>What books are in the GSU Library?</a:t>
            </a:r>
          </a:p>
        </p:txBody>
      </p:sp>
      <p:sp>
        <p:nvSpPr>
          <p:cNvPr id="4" name="TextBox 3">
            <a:extLst>
              <a:ext uri="{FF2B5EF4-FFF2-40B4-BE49-F238E27FC236}">
                <a16:creationId xmlns:a16="http://schemas.microsoft.com/office/drawing/2014/main" id="{ADD6D6BF-741F-4D7D-B458-F4F7DBA933AC}"/>
              </a:ext>
            </a:extLst>
          </p:cNvPr>
          <p:cNvSpPr txBox="1"/>
          <p:nvPr/>
        </p:nvSpPr>
        <p:spPr>
          <a:xfrm>
            <a:off x="1315881" y="2785816"/>
            <a:ext cx="4287532" cy="707886"/>
          </a:xfrm>
          <a:prstGeom prst="rect">
            <a:avLst/>
          </a:prstGeom>
          <a:noFill/>
        </p:spPr>
        <p:txBody>
          <a:bodyPr wrap="square" rtlCol="0">
            <a:spAutoFit/>
          </a:bodyPr>
          <a:lstStyle/>
          <a:p>
            <a:pPr algn="ctr"/>
            <a:r>
              <a:rPr lang="en-US" sz="2000" dirty="0"/>
              <a:t>You could walk through the library and write down each title manually…</a:t>
            </a:r>
          </a:p>
        </p:txBody>
      </p:sp>
      <p:sp>
        <p:nvSpPr>
          <p:cNvPr id="6" name="TextBox 5">
            <a:extLst>
              <a:ext uri="{FF2B5EF4-FFF2-40B4-BE49-F238E27FC236}">
                <a16:creationId xmlns:a16="http://schemas.microsoft.com/office/drawing/2014/main" id="{3644E93A-2EF0-451D-89A6-C2EB01FD31D2}"/>
              </a:ext>
            </a:extLst>
          </p:cNvPr>
          <p:cNvSpPr txBox="1"/>
          <p:nvPr/>
        </p:nvSpPr>
        <p:spPr>
          <a:xfrm>
            <a:off x="6588589" y="3001260"/>
            <a:ext cx="4634480" cy="400110"/>
          </a:xfrm>
          <a:prstGeom prst="rect">
            <a:avLst/>
          </a:prstGeom>
          <a:noFill/>
        </p:spPr>
        <p:txBody>
          <a:bodyPr wrap="square" rtlCol="0">
            <a:spAutoFit/>
          </a:bodyPr>
          <a:lstStyle/>
          <a:p>
            <a:pPr algn="ctr"/>
            <a:r>
              <a:rPr lang="en-US" sz="2000" dirty="0"/>
              <a:t>…or you could just use the library catalog.</a:t>
            </a:r>
          </a:p>
        </p:txBody>
      </p:sp>
    </p:spTree>
    <p:extLst>
      <p:ext uri="{BB962C8B-B14F-4D97-AF65-F5344CB8AC3E}">
        <p14:creationId xmlns:p14="http://schemas.microsoft.com/office/powerpoint/2010/main" val="311428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1"/>
            <a:ext cx="12191999" cy="1661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vs APIs</a:t>
            </a:r>
          </a:p>
          <a:p>
            <a:pPr lvl="0">
              <a:defRPr/>
            </a:pPr>
            <a:r>
              <a:rPr lang="en-US" altLang="en-US" kern="0" dirty="0">
                <a:solidFill>
                  <a:srgbClr val="000000"/>
                </a:solidFill>
                <a:latin typeface="Calibri"/>
              </a:rPr>
              <a:t>(as a metaphor)</a:t>
            </a:r>
          </a:p>
        </p:txBody>
      </p:sp>
      <p:pic>
        <p:nvPicPr>
          <p:cNvPr id="5" name="Picture 4">
            <a:extLst>
              <a:ext uri="{FF2B5EF4-FFF2-40B4-BE49-F238E27FC236}">
                <a16:creationId xmlns:a16="http://schemas.microsoft.com/office/drawing/2014/main" id="{30DB3CE9-179B-4B35-BF0F-2B3BEF121F57}"/>
              </a:ext>
            </a:extLst>
          </p:cNvPr>
          <p:cNvPicPr>
            <a:picLocks noChangeAspect="1"/>
          </p:cNvPicPr>
          <p:nvPr/>
        </p:nvPicPr>
        <p:blipFill>
          <a:blip r:embed="rId3"/>
          <a:stretch>
            <a:fillRect/>
          </a:stretch>
        </p:blipFill>
        <p:spPr>
          <a:xfrm>
            <a:off x="6609221" y="4011292"/>
            <a:ext cx="4634480" cy="2647924"/>
          </a:xfrm>
          <a:prstGeom prst="rect">
            <a:avLst/>
          </a:prstGeom>
          <a:effectLst>
            <a:outerShdw blurRad="63500" sx="102000" sy="102000" algn="ctr" rotWithShape="0">
              <a:prstClr val="black">
                <a:alpha val="40000"/>
              </a:prstClr>
            </a:outerShdw>
          </a:effectLst>
        </p:spPr>
      </p:pic>
      <p:pic>
        <p:nvPicPr>
          <p:cNvPr id="1026" name="Picture 2" descr="Georgia State University Library News | Research, news, events, updates,  and more from the Georgia State University Library. | Page 99">
            <a:extLst>
              <a:ext uri="{FF2B5EF4-FFF2-40B4-BE49-F238E27FC236}">
                <a16:creationId xmlns:a16="http://schemas.microsoft.com/office/drawing/2014/main" id="{078B0A41-CFFA-44DF-888E-53DCF076AC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881" y="4011292"/>
            <a:ext cx="4287532" cy="26479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90D8BCF-67B4-4933-8B1D-3CCF4A2A680B}"/>
              </a:ext>
            </a:extLst>
          </p:cNvPr>
          <p:cNvSpPr txBox="1"/>
          <p:nvPr/>
        </p:nvSpPr>
        <p:spPr>
          <a:xfrm>
            <a:off x="3459647" y="1683827"/>
            <a:ext cx="5541230" cy="523220"/>
          </a:xfrm>
          <a:prstGeom prst="rect">
            <a:avLst/>
          </a:prstGeom>
          <a:noFill/>
        </p:spPr>
        <p:txBody>
          <a:bodyPr wrap="square" rtlCol="0">
            <a:spAutoFit/>
          </a:bodyPr>
          <a:lstStyle/>
          <a:p>
            <a:pPr algn="ctr"/>
            <a:r>
              <a:rPr lang="en-US" sz="2800" i="1" dirty="0"/>
              <a:t>What books are in the GSU Library?</a:t>
            </a:r>
          </a:p>
        </p:txBody>
      </p:sp>
      <p:sp>
        <p:nvSpPr>
          <p:cNvPr id="8" name="TextBox 7">
            <a:extLst>
              <a:ext uri="{FF2B5EF4-FFF2-40B4-BE49-F238E27FC236}">
                <a16:creationId xmlns:a16="http://schemas.microsoft.com/office/drawing/2014/main" id="{E48C5F39-18C8-4FF4-9374-CAEF0621B3BA}"/>
              </a:ext>
            </a:extLst>
          </p:cNvPr>
          <p:cNvSpPr txBox="1"/>
          <p:nvPr/>
        </p:nvSpPr>
        <p:spPr>
          <a:xfrm>
            <a:off x="1315881" y="2785816"/>
            <a:ext cx="4287532" cy="707886"/>
          </a:xfrm>
          <a:prstGeom prst="rect">
            <a:avLst/>
          </a:prstGeom>
          <a:noFill/>
        </p:spPr>
        <p:txBody>
          <a:bodyPr wrap="square" rtlCol="0">
            <a:spAutoFit/>
          </a:bodyPr>
          <a:lstStyle/>
          <a:p>
            <a:pPr algn="ctr"/>
            <a:r>
              <a:rPr lang="en-US" sz="2000" dirty="0"/>
              <a:t>You could walk through the library and write down each title manually…</a:t>
            </a:r>
          </a:p>
        </p:txBody>
      </p:sp>
      <p:sp>
        <p:nvSpPr>
          <p:cNvPr id="10" name="TextBox 9">
            <a:extLst>
              <a:ext uri="{FF2B5EF4-FFF2-40B4-BE49-F238E27FC236}">
                <a16:creationId xmlns:a16="http://schemas.microsoft.com/office/drawing/2014/main" id="{36ADD0B3-FB72-40FB-862A-76204AE13010}"/>
              </a:ext>
            </a:extLst>
          </p:cNvPr>
          <p:cNvSpPr txBox="1"/>
          <p:nvPr/>
        </p:nvSpPr>
        <p:spPr>
          <a:xfrm>
            <a:off x="6588589" y="3001260"/>
            <a:ext cx="4634480" cy="400110"/>
          </a:xfrm>
          <a:prstGeom prst="rect">
            <a:avLst/>
          </a:prstGeom>
          <a:noFill/>
        </p:spPr>
        <p:txBody>
          <a:bodyPr wrap="square" rtlCol="0">
            <a:spAutoFit/>
          </a:bodyPr>
          <a:lstStyle/>
          <a:p>
            <a:pPr algn="ctr"/>
            <a:r>
              <a:rPr lang="en-US" sz="2000" dirty="0"/>
              <a:t>…or you could just use the library catalog.</a:t>
            </a:r>
          </a:p>
        </p:txBody>
      </p:sp>
      <p:sp>
        <p:nvSpPr>
          <p:cNvPr id="12" name="TextBox 11">
            <a:extLst>
              <a:ext uri="{FF2B5EF4-FFF2-40B4-BE49-F238E27FC236}">
                <a16:creationId xmlns:a16="http://schemas.microsoft.com/office/drawing/2014/main" id="{12D5C0FB-B98E-4981-8CB2-AC7FA280BB49}"/>
              </a:ext>
            </a:extLst>
          </p:cNvPr>
          <p:cNvSpPr txBox="1"/>
          <p:nvPr/>
        </p:nvSpPr>
        <p:spPr>
          <a:xfrm rot="20489259">
            <a:off x="1560057" y="4981311"/>
            <a:ext cx="3799180" cy="769441"/>
          </a:xfrm>
          <a:prstGeom prst="rect">
            <a:avLst/>
          </a:prstGeom>
          <a:solidFill>
            <a:srgbClr val="181717">
              <a:alpha val="74902"/>
            </a:srgbClr>
          </a:solidFill>
          <a:effectLst>
            <a:outerShdw blurRad="63500" sx="102000" sy="102000" algn="ctr" rotWithShape="0">
              <a:prstClr val="black">
                <a:alpha val="40000"/>
              </a:prstClr>
            </a:outerShdw>
          </a:effectLst>
        </p:spPr>
        <p:txBody>
          <a:bodyPr wrap="square" rtlCol="0">
            <a:spAutoFit/>
          </a:bodyPr>
          <a:lstStyle/>
          <a:p>
            <a:pPr algn="ctr"/>
            <a:r>
              <a:rPr lang="en-US" sz="4400" b="1" dirty="0">
                <a:ln>
                  <a:solidFill>
                    <a:schemeClr val="tx1"/>
                  </a:solidFill>
                </a:ln>
                <a:solidFill>
                  <a:schemeClr val="bg1"/>
                </a:solidFill>
              </a:rPr>
              <a:t>web scraping</a:t>
            </a:r>
          </a:p>
        </p:txBody>
      </p:sp>
      <p:sp>
        <p:nvSpPr>
          <p:cNvPr id="14" name="TextBox 13">
            <a:extLst>
              <a:ext uri="{FF2B5EF4-FFF2-40B4-BE49-F238E27FC236}">
                <a16:creationId xmlns:a16="http://schemas.microsoft.com/office/drawing/2014/main" id="{8BA97014-8EDF-4BC4-9056-6878EF7F2A75}"/>
              </a:ext>
            </a:extLst>
          </p:cNvPr>
          <p:cNvSpPr txBox="1"/>
          <p:nvPr/>
        </p:nvSpPr>
        <p:spPr>
          <a:xfrm rot="20489259">
            <a:off x="6873156" y="4981310"/>
            <a:ext cx="4106610" cy="769441"/>
          </a:xfrm>
          <a:prstGeom prst="rect">
            <a:avLst/>
          </a:prstGeom>
          <a:solidFill>
            <a:srgbClr val="181717">
              <a:alpha val="74902"/>
            </a:srgbClr>
          </a:solidFill>
          <a:effectLst>
            <a:outerShdw blurRad="63500" sx="102000" sy="102000" algn="ctr" rotWithShape="0">
              <a:prstClr val="black">
                <a:alpha val="40000"/>
              </a:prstClr>
            </a:outerShdw>
          </a:effectLst>
        </p:spPr>
        <p:txBody>
          <a:bodyPr wrap="square" rtlCol="0">
            <a:spAutoFit/>
          </a:bodyPr>
          <a:lstStyle/>
          <a:p>
            <a:pPr algn="ctr"/>
            <a:r>
              <a:rPr lang="en-US" sz="4400" b="1" dirty="0">
                <a:ln>
                  <a:solidFill>
                    <a:schemeClr val="tx1"/>
                  </a:solidFill>
                </a:ln>
                <a:solidFill>
                  <a:schemeClr val="bg1"/>
                </a:solidFill>
              </a:rPr>
              <a:t>API</a:t>
            </a:r>
          </a:p>
        </p:txBody>
      </p:sp>
    </p:spTree>
    <p:extLst>
      <p:ext uri="{BB962C8B-B14F-4D97-AF65-F5344CB8AC3E}">
        <p14:creationId xmlns:p14="http://schemas.microsoft.com/office/powerpoint/2010/main" val="32455852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0" name="TextBox 9">
            <a:extLst>
              <a:ext uri="{FF2B5EF4-FFF2-40B4-BE49-F238E27FC236}">
                <a16:creationId xmlns:a16="http://schemas.microsoft.com/office/drawing/2014/main" id="{36ADD0B3-FB72-40FB-862A-76204AE13010}"/>
              </a:ext>
            </a:extLst>
          </p:cNvPr>
          <p:cNvSpPr txBox="1"/>
          <p:nvPr/>
        </p:nvSpPr>
        <p:spPr>
          <a:xfrm>
            <a:off x="2918604" y="2231831"/>
            <a:ext cx="6354792" cy="707886"/>
          </a:xfrm>
          <a:prstGeom prst="rect">
            <a:avLst/>
          </a:prstGeom>
          <a:noFill/>
        </p:spPr>
        <p:txBody>
          <a:bodyPr wrap="square" rtlCol="0">
            <a:spAutoFit/>
          </a:bodyPr>
          <a:lstStyle/>
          <a:p>
            <a:pPr algn="just"/>
            <a:r>
              <a:rPr lang="en-US" sz="2000" dirty="0"/>
              <a:t>When available, it is almost always better to use an API instead of web-scraping for the purposes of data collection. </a:t>
            </a:r>
          </a:p>
        </p:txBody>
      </p:sp>
      <p:sp>
        <p:nvSpPr>
          <p:cNvPr id="4" name="Title 1">
            <a:extLst>
              <a:ext uri="{FF2B5EF4-FFF2-40B4-BE49-F238E27FC236}">
                <a16:creationId xmlns:a16="http://schemas.microsoft.com/office/drawing/2014/main" id="{DEEEF124-E3C0-4F47-8537-AEA180F3C1DE}"/>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vs APIs</a:t>
            </a:r>
          </a:p>
        </p:txBody>
      </p:sp>
      <p:pic>
        <p:nvPicPr>
          <p:cNvPr id="6" name="Picture 5">
            <a:extLst>
              <a:ext uri="{FF2B5EF4-FFF2-40B4-BE49-F238E27FC236}">
                <a16:creationId xmlns:a16="http://schemas.microsoft.com/office/drawing/2014/main" id="{EAFBAAEB-C043-4C07-9858-B8E0A653147C}"/>
              </a:ext>
            </a:extLst>
          </p:cNvPr>
          <p:cNvPicPr>
            <a:picLocks noChangeAspect="1"/>
          </p:cNvPicPr>
          <p:nvPr/>
        </p:nvPicPr>
        <p:blipFill>
          <a:blip r:embed="rId3"/>
          <a:stretch>
            <a:fillRect/>
          </a:stretch>
        </p:blipFill>
        <p:spPr>
          <a:xfrm>
            <a:off x="6609221" y="4011292"/>
            <a:ext cx="4634480" cy="2647924"/>
          </a:xfrm>
          <a:prstGeom prst="rect">
            <a:avLst/>
          </a:prstGeom>
          <a:effectLst>
            <a:outerShdw blurRad="63500" sx="102000" sy="102000" algn="ctr" rotWithShape="0">
              <a:prstClr val="black">
                <a:alpha val="40000"/>
              </a:prstClr>
            </a:outerShdw>
          </a:effectLst>
        </p:spPr>
      </p:pic>
      <p:pic>
        <p:nvPicPr>
          <p:cNvPr id="9" name="Picture 2" descr="Georgia State University Library News | Research, news, events, updates,  and more from the Georgia State University Library. | Page 99">
            <a:extLst>
              <a:ext uri="{FF2B5EF4-FFF2-40B4-BE49-F238E27FC236}">
                <a16:creationId xmlns:a16="http://schemas.microsoft.com/office/drawing/2014/main" id="{63EE61E1-0819-47F5-BB69-56E2FE28A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5881" y="4011292"/>
            <a:ext cx="4287532" cy="264792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ABC9A410-DA46-447A-8D30-66AF2473AD62}"/>
              </a:ext>
            </a:extLst>
          </p:cNvPr>
          <p:cNvSpPr txBox="1"/>
          <p:nvPr/>
        </p:nvSpPr>
        <p:spPr>
          <a:xfrm rot="20489259">
            <a:off x="1560057" y="4981311"/>
            <a:ext cx="3799180" cy="769441"/>
          </a:xfrm>
          <a:prstGeom prst="rect">
            <a:avLst/>
          </a:prstGeom>
          <a:solidFill>
            <a:srgbClr val="181717">
              <a:alpha val="74902"/>
            </a:srgbClr>
          </a:solidFill>
          <a:effectLst>
            <a:outerShdw blurRad="63500" sx="102000" sy="102000" algn="ctr" rotWithShape="0">
              <a:prstClr val="black">
                <a:alpha val="40000"/>
              </a:prstClr>
            </a:outerShdw>
          </a:effectLst>
        </p:spPr>
        <p:txBody>
          <a:bodyPr wrap="square" rtlCol="0">
            <a:spAutoFit/>
          </a:bodyPr>
          <a:lstStyle/>
          <a:p>
            <a:pPr algn="ctr"/>
            <a:r>
              <a:rPr lang="en-US" sz="4400" b="1" dirty="0">
                <a:ln>
                  <a:solidFill>
                    <a:schemeClr val="tx1"/>
                  </a:solidFill>
                </a:ln>
                <a:solidFill>
                  <a:schemeClr val="bg1"/>
                </a:solidFill>
              </a:rPr>
              <a:t>web scraping</a:t>
            </a:r>
          </a:p>
        </p:txBody>
      </p:sp>
      <p:sp>
        <p:nvSpPr>
          <p:cNvPr id="18" name="TextBox 17">
            <a:extLst>
              <a:ext uri="{FF2B5EF4-FFF2-40B4-BE49-F238E27FC236}">
                <a16:creationId xmlns:a16="http://schemas.microsoft.com/office/drawing/2014/main" id="{30F568C2-3176-4E59-8BEA-B1F7315E92A3}"/>
              </a:ext>
            </a:extLst>
          </p:cNvPr>
          <p:cNvSpPr txBox="1"/>
          <p:nvPr/>
        </p:nvSpPr>
        <p:spPr>
          <a:xfrm rot="20489259">
            <a:off x="6873156" y="4981310"/>
            <a:ext cx="4106610" cy="769441"/>
          </a:xfrm>
          <a:prstGeom prst="rect">
            <a:avLst/>
          </a:prstGeom>
          <a:solidFill>
            <a:srgbClr val="181717">
              <a:alpha val="74902"/>
            </a:srgbClr>
          </a:solidFill>
          <a:effectLst>
            <a:outerShdw blurRad="63500" sx="102000" sy="102000" algn="ctr" rotWithShape="0">
              <a:prstClr val="black">
                <a:alpha val="40000"/>
              </a:prstClr>
            </a:outerShdw>
          </a:effectLst>
        </p:spPr>
        <p:txBody>
          <a:bodyPr wrap="square" rtlCol="0">
            <a:spAutoFit/>
          </a:bodyPr>
          <a:lstStyle/>
          <a:p>
            <a:pPr algn="ctr"/>
            <a:r>
              <a:rPr lang="en-US" sz="4400" b="1" dirty="0">
                <a:ln>
                  <a:solidFill>
                    <a:schemeClr val="tx1"/>
                  </a:solidFill>
                </a:ln>
                <a:solidFill>
                  <a:schemeClr val="bg1"/>
                </a:solidFill>
              </a:rPr>
              <a:t>API</a:t>
            </a:r>
          </a:p>
        </p:txBody>
      </p:sp>
    </p:spTree>
    <p:extLst>
      <p:ext uri="{BB962C8B-B14F-4D97-AF65-F5344CB8AC3E}">
        <p14:creationId xmlns:p14="http://schemas.microsoft.com/office/powerpoint/2010/main" val="2083466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EBB108-8CD4-44B1-93AD-4A4E77BA56BC}"/>
              </a:ext>
            </a:extLst>
          </p:cNvPr>
          <p:cNvPicPr>
            <a:picLocks noChangeAspect="1"/>
          </p:cNvPicPr>
          <p:nvPr/>
        </p:nvPicPr>
        <p:blipFill>
          <a:blip r:embed="rId2"/>
          <a:stretch>
            <a:fillRect/>
          </a:stretch>
        </p:blipFill>
        <p:spPr>
          <a:xfrm>
            <a:off x="450924" y="1143000"/>
            <a:ext cx="3470469" cy="5289605"/>
          </a:xfrm>
          <a:prstGeom prst="rect">
            <a:avLst/>
          </a:prstGeom>
          <a:effectLst>
            <a:outerShdw blurRad="63500" sx="102000" sy="102000" algn="ctr" rotWithShape="0">
              <a:prstClr val="black">
                <a:alpha val="40000"/>
              </a:prstClr>
            </a:outerShdw>
          </a:effectLst>
        </p:spPr>
      </p:pic>
      <p:sp>
        <p:nvSpPr>
          <p:cNvPr id="23" name="Arrow: Curved Left 22">
            <a:extLst>
              <a:ext uri="{FF2B5EF4-FFF2-40B4-BE49-F238E27FC236}">
                <a16:creationId xmlns:a16="http://schemas.microsoft.com/office/drawing/2014/main" id="{A86A5BD1-F542-4299-B088-A8B81B352616}"/>
              </a:ext>
            </a:extLst>
          </p:cNvPr>
          <p:cNvSpPr/>
          <p:nvPr/>
        </p:nvSpPr>
        <p:spPr>
          <a:xfrm>
            <a:off x="3722610" y="5724037"/>
            <a:ext cx="397565" cy="598504"/>
          </a:xfrm>
          <a:prstGeom prst="curvedLeftArrow">
            <a:avLst>
              <a:gd name="adj1" fmla="val 5524"/>
              <a:gd name="adj2" fmla="val 50000"/>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urved Left 21">
            <a:extLst>
              <a:ext uri="{FF2B5EF4-FFF2-40B4-BE49-F238E27FC236}">
                <a16:creationId xmlns:a16="http://schemas.microsoft.com/office/drawing/2014/main" id="{FA7D463F-98C6-4EFF-AEDB-A190632596AD}"/>
              </a:ext>
            </a:extLst>
          </p:cNvPr>
          <p:cNvSpPr/>
          <p:nvPr/>
        </p:nvSpPr>
        <p:spPr>
          <a:xfrm>
            <a:off x="3722610" y="5215467"/>
            <a:ext cx="397565" cy="607539"/>
          </a:xfrm>
          <a:prstGeom prst="curvedLeftArrow">
            <a:avLst>
              <a:gd name="adj1" fmla="val 5524"/>
              <a:gd name="adj2" fmla="val 50000"/>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urved Left 20">
            <a:extLst>
              <a:ext uri="{FF2B5EF4-FFF2-40B4-BE49-F238E27FC236}">
                <a16:creationId xmlns:a16="http://schemas.microsoft.com/office/drawing/2014/main" id="{B2503A88-69B1-4A59-BE8A-3C1D21382604}"/>
              </a:ext>
            </a:extLst>
          </p:cNvPr>
          <p:cNvSpPr/>
          <p:nvPr/>
        </p:nvSpPr>
        <p:spPr>
          <a:xfrm>
            <a:off x="3722610" y="4610671"/>
            <a:ext cx="397565" cy="714861"/>
          </a:xfrm>
          <a:prstGeom prst="curvedLeftArrow">
            <a:avLst>
              <a:gd name="adj1" fmla="val 5524"/>
              <a:gd name="adj2" fmla="val 50000"/>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Curved Left 19">
            <a:extLst>
              <a:ext uri="{FF2B5EF4-FFF2-40B4-BE49-F238E27FC236}">
                <a16:creationId xmlns:a16="http://schemas.microsoft.com/office/drawing/2014/main" id="{22AB970E-CD85-4834-B6E2-D45ED543F77B}"/>
              </a:ext>
            </a:extLst>
          </p:cNvPr>
          <p:cNvSpPr/>
          <p:nvPr/>
        </p:nvSpPr>
        <p:spPr>
          <a:xfrm>
            <a:off x="3722610" y="4190467"/>
            <a:ext cx="397565" cy="525466"/>
          </a:xfrm>
          <a:prstGeom prst="curvedLeftArrow">
            <a:avLst>
              <a:gd name="adj1" fmla="val 5524"/>
              <a:gd name="adj2" fmla="val 50000"/>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9" name="Arrow: Curved Left 18">
            <a:extLst>
              <a:ext uri="{FF2B5EF4-FFF2-40B4-BE49-F238E27FC236}">
                <a16:creationId xmlns:a16="http://schemas.microsoft.com/office/drawing/2014/main" id="{C78B8C72-F581-445A-8107-875662B4CDAA}"/>
              </a:ext>
            </a:extLst>
          </p:cNvPr>
          <p:cNvSpPr/>
          <p:nvPr/>
        </p:nvSpPr>
        <p:spPr>
          <a:xfrm>
            <a:off x="3681454" y="3562940"/>
            <a:ext cx="397565" cy="714861"/>
          </a:xfrm>
          <a:prstGeom prst="curvedLeftArrow">
            <a:avLst>
              <a:gd name="adj1" fmla="val 5524"/>
              <a:gd name="adj2" fmla="val 50000"/>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 Sample Use Cases</a:t>
            </a:r>
          </a:p>
        </p:txBody>
      </p:sp>
      <p:sp>
        <p:nvSpPr>
          <p:cNvPr id="7" name="TextBox 6">
            <a:extLst>
              <a:ext uri="{FF2B5EF4-FFF2-40B4-BE49-F238E27FC236}">
                <a16:creationId xmlns:a16="http://schemas.microsoft.com/office/drawing/2014/main" id="{E15E585F-9FE2-4B3F-887A-43ED25AA25E3}"/>
              </a:ext>
            </a:extLst>
          </p:cNvPr>
          <p:cNvSpPr txBox="1"/>
          <p:nvPr/>
        </p:nvSpPr>
        <p:spPr>
          <a:xfrm>
            <a:off x="8794143" y="1582299"/>
            <a:ext cx="3286262" cy="830997"/>
          </a:xfrm>
          <a:prstGeom prst="rect">
            <a:avLst/>
          </a:prstGeom>
          <a:noFill/>
        </p:spPr>
        <p:txBody>
          <a:bodyPr wrap="square" rtlCol="0">
            <a:spAutoFit/>
          </a:bodyPr>
          <a:lstStyle/>
          <a:p>
            <a:pPr algn="ctr"/>
            <a:r>
              <a:rPr lang="en-US" sz="2400" dirty="0"/>
              <a:t>Collecting organized information</a:t>
            </a:r>
          </a:p>
        </p:txBody>
      </p:sp>
      <p:sp>
        <p:nvSpPr>
          <p:cNvPr id="13" name="TextBox 12">
            <a:extLst>
              <a:ext uri="{FF2B5EF4-FFF2-40B4-BE49-F238E27FC236}">
                <a16:creationId xmlns:a16="http://schemas.microsoft.com/office/drawing/2014/main" id="{401E044A-83C2-45FA-A047-534FF457B35D}"/>
              </a:ext>
            </a:extLst>
          </p:cNvPr>
          <p:cNvSpPr txBox="1"/>
          <p:nvPr/>
        </p:nvSpPr>
        <p:spPr>
          <a:xfrm>
            <a:off x="9199659" y="2666697"/>
            <a:ext cx="2541417" cy="2308324"/>
          </a:xfrm>
          <a:prstGeom prst="rect">
            <a:avLst/>
          </a:prstGeom>
          <a:noFill/>
        </p:spPr>
        <p:txBody>
          <a:bodyPr wrap="square" rtlCol="0">
            <a:spAutoFit/>
          </a:bodyPr>
          <a:lstStyle/>
          <a:p>
            <a:r>
              <a:rPr lang="en-US" dirty="0"/>
              <a:t>Some examples include…</a:t>
            </a:r>
          </a:p>
          <a:p>
            <a:pPr marL="285750" indent="-285750">
              <a:buFont typeface="Arial" panose="020B0604020202020204" pitchFamily="34" charset="0"/>
              <a:buChar char="•"/>
            </a:pPr>
            <a:r>
              <a:rPr lang="en-US" dirty="0"/>
              <a:t>Blogs</a:t>
            </a:r>
          </a:p>
          <a:p>
            <a:pPr marL="285750" indent="-285750">
              <a:buFont typeface="Arial" panose="020B0604020202020204" pitchFamily="34" charset="0"/>
              <a:buChar char="•"/>
            </a:pPr>
            <a:r>
              <a:rPr lang="en-US" dirty="0"/>
              <a:t>Lists</a:t>
            </a:r>
          </a:p>
          <a:p>
            <a:pPr marL="285750" indent="-285750">
              <a:buFont typeface="Arial" panose="020B0604020202020204" pitchFamily="34" charset="0"/>
              <a:buChar char="•"/>
            </a:pPr>
            <a:r>
              <a:rPr lang="en-US" dirty="0"/>
              <a:t>Search results</a:t>
            </a:r>
          </a:p>
          <a:p>
            <a:pPr marL="285750" indent="-285750">
              <a:buFont typeface="Arial" panose="020B0604020202020204" pitchFamily="34" charset="0"/>
              <a:buChar char="•"/>
            </a:pPr>
            <a:r>
              <a:rPr lang="en-US" dirty="0"/>
              <a:t>FAQs</a:t>
            </a:r>
          </a:p>
          <a:p>
            <a:pPr marL="285750" indent="-285750">
              <a:buFont typeface="Arial" panose="020B0604020202020204" pitchFamily="34" charset="0"/>
              <a:buChar char="•"/>
            </a:pPr>
            <a:r>
              <a:rPr lang="en-US" dirty="0"/>
              <a:t>New Bulletins</a:t>
            </a:r>
          </a:p>
          <a:p>
            <a:pPr marL="285750" indent="-285750">
              <a:buFont typeface="Arial" panose="020B0604020202020204" pitchFamily="34" charset="0"/>
              <a:buChar char="•"/>
            </a:pPr>
            <a:r>
              <a:rPr lang="en-US" dirty="0"/>
              <a:t>Profiles</a:t>
            </a:r>
          </a:p>
          <a:p>
            <a:pPr marL="285750" indent="-285750">
              <a:buFont typeface="Arial" panose="020B0604020202020204" pitchFamily="34" charset="0"/>
              <a:buChar char="•"/>
            </a:pPr>
            <a:r>
              <a:rPr lang="en-US" dirty="0"/>
              <a:t>Product Pages</a:t>
            </a:r>
          </a:p>
        </p:txBody>
      </p:sp>
      <p:sp>
        <p:nvSpPr>
          <p:cNvPr id="17" name="TextBox 16">
            <a:extLst>
              <a:ext uri="{FF2B5EF4-FFF2-40B4-BE49-F238E27FC236}">
                <a16:creationId xmlns:a16="http://schemas.microsoft.com/office/drawing/2014/main" id="{8CDDCC61-B6D5-445B-AFB6-B1E7B1773012}"/>
              </a:ext>
            </a:extLst>
          </p:cNvPr>
          <p:cNvSpPr txBox="1"/>
          <p:nvPr/>
        </p:nvSpPr>
        <p:spPr>
          <a:xfrm>
            <a:off x="450924" y="6432605"/>
            <a:ext cx="3470469" cy="369332"/>
          </a:xfrm>
          <a:prstGeom prst="rect">
            <a:avLst/>
          </a:prstGeom>
          <a:noFill/>
        </p:spPr>
        <p:txBody>
          <a:bodyPr wrap="square" rtlCol="0">
            <a:spAutoFit/>
          </a:bodyPr>
          <a:lstStyle/>
          <a:p>
            <a:pPr algn="ctr"/>
            <a:r>
              <a:rPr lang="en-US" dirty="0"/>
              <a:t>www.state.gov/press-releases/</a:t>
            </a:r>
          </a:p>
        </p:txBody>
      </p:sp>
      <p:cxnSp>
        <p:nvCxnSpPr>
          <p:cNvPr id="31" name="Straight Arrow Connector 30">
            <a:extLst>
              <a:ext uri="{FF2B5EF4-FFF2-40B4-BE49-F238E27FC236}">
                <a16:creationId xmlns:a16="http://schemas.microsoft.com/office/drawing/2014/main" id="{AB9CC69C-280C-49B4-BA78-DD4B0F754B8D}"/>
              </a:ext>
            </a:extLst>
          </p:cNvPr>
          <p:cNvCxnSpPr>
            <a:cxnSpLocks/>
          </p:cNvCxnSpPr>
          <p:nvPr/>
        </p:nvCxnSpPr>
        <p:spPr>
          <a:xfrm flipV="1">
            <a:off x="4245997" y="4748990"/>
            <a:ext cx="1319916" cy="1134975"/>
          </a:xfrm>
          <a:prstGeom prst="straightConnector1">
            <a:avLst/>
          </a:prstGeom>
          <a:ln w="76200">
            <a:solidFill>
              <a:srgbClr val="2F528F"/>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133EED9-BBC1-48B2-BB3B-BA839186FA6A}"/>
              </a:ext>
            </a:extLst>
          </p:cNvPr>
          <p:cNvGrpSpPr/>
          <p:nvPr/>
        </p:nvGrpSpPr>
        <p:grpSpPr>
          <a:xfrm>
            <a:off x="5465393" y="2169802"/>
            <a:ext cx="1905466" cy="2540874"/>
            <a:chOff x="5465393" y="2169802"/>
            <a:chExt cx="1905466" cy="2540874"/>
          </a:xfrm>
        </p:grpSpPr>
        <p:grpSp>
          <p:nvGrpSpPr>
            <p:cNvPr id="29" name="Group 28">
              <a:extLst>
                <a:ext uri="{FF2B5EF4-FFF2-40B4-BE49-F238E27FC236}">
                  <a16:creationId xmlns:a16="http://schemas.microsoft.com/office/drawing/2014/main" id="{76B08667-0683-4531-968B-78F40BC566D7}"/>
                </a:ext>
              </a:extLst>
            </p:cNvPr>
            <p:cNvGrpSpPr/>
            <p:nvPr/>
          </p:nvGrpSpPr>
          <p:grpSpPr>
            <a:xfrm>
              <a:off x="5643173" y="2864928"/>
              <a:ext cx="1549906" cy="1845748"/>
              <a:chOff x="5408767" y="3523478"/>
              <a:chExt cx="1549906" cy="1845748"/>
            </a:xfrm>
          </p:grpSpPr>
          <p:pic>
            <p:nvPicPr>
              <p:cNvPr id="25" name="Picture 24">
                <a:extLst>
                  <a:ext uri="{FF2B5EF4-FFF2-40B4-BE49-F238E27FC236}">
                    <a16:creationId xmlns:a16="http://schemas.microsoft.com/office/drawing/2014/main" id="{9F2DC016-C034-4F59-8AEA-D56EB01891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939" y="3523478"/>
                <a:ext cx="697734" cy="867740"/>
              </a:xfrm>
              <a:prstGeom prst="rect">
                <a:avLst/>
              </a:prstGeom>
            </p:spPr>
          </p:pic>
          <p:pic>
            <p:nvPicPr>
              <p:cNvPr id="26" name="Picture 25">
                <a:extLst>
                  <a:ext uri="{FF2B5EF4-FFF2-40B4-BE49-F238E27FC236}">
                    <a16:creationId xmlns:a16="http://schemas.microsoft.com/office/drawing/2014/main" id="{58F67AF9-40EA-4C20-B341-365EE79EED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767" y="4501486"/>
                <a:ext cx="697734" cy="867740"/>
              </a:xfrm>
              <a:prstGeom prst="rect">
                <a:avLst/>
              </a:prstGeom>
            </p:spPr>
          </p:pic>
          <p:pic>
            <p:nvPicPr>
              <p:cNvPr id="27" name="Picture 26">
                <a:extLst>
                  <a:ext uri="{FF2B5EF4-FFF2-40B4-BE49-F238E27FC236}">
                    <a16:creationId xmlns:a16="http://schemas.microsoft.com/office/drawing/2014/main" id="{F99B7A7E-7003-4536-A601-87FEBC8EA9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0939" y="4501486"/>
                <a:ext cx="697734" cy="867740"/>
              </a:xfrm>
              <a:prstGeom prst="rect">
                <a:avLst/>
              </a:prstGeom>
            </p:spPr>
          </p:pic>
          <p:pic>
            <p:nvPicPr>
              <p:cNvPr id="28" name="Picture 27">
                <a:extLst>
                  <a:ext uri="{FF2B5EF4-FFF2-40B4-BE49-F238E27FC236}">
                    <a16:creationId xmlns:a16="http://schemas.microsoft.com/office/drawing/2014/main" id="{08A38B80-3D6E-4CAD-938D-0672C7A2EB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8767" y="3523478"/>
                <a:ext cx="697734" cy="867740"/>
              </a:xfrm>
              <a:prstGeom prst="rect">
                <a:avLst/>
              </a:prstGeom>
            </p:spPr>
          </p:pic>
        </p:grpSp>
        <p:sp>
          <p:nvSpPr>
            <p:cNvPr id="36" name="TextBox 35">
              <a:extLst>
                <a:ext uri="{FF2B5EF4-FFF2-40B4-BE49-F238E27FC236}">
                  <a16:creationId xmlns:a16="http://schemas.microsoft.com/office/drawing/2014/main" id="{507229D4-7038-4927-AB9D-D5BF669E9DC4}"/>
                </a:ext>
              </a:extLst>
            </p:cNvPr>
            <p:cNvSpPr txBox="1"/>
            <p:nvPr/>
          </p:nvSpPr>
          <p:spPr>
            <a:xfrm>
              <a:off x="5465393" y="2169802"/>
              <a:ext cx="1905466" cy="646331"/>
            </a:xfrm>
            <a:prstGeom prst="rect">
              <a:avLst/>
            </a:prstGeom>
            <a:noFill/>
          </p:spPr>
          <p:txBody>
            <a:bodyPr wrap="square" rtlCol="0">
              <a:spAutoFit/>
            </a:bodyPr>
            <a:lstStyle/>
            <a:p>
              <a:pPr algn="ctr"/>
              <a:r>
                <a:rPr lang="en-US" i="1" dirty="0"/>
                <a:t>Data or document storage</a:t>
              </a:r>
            </a:p>
          </p:txBody>
        </p:sp>
      </p:grpSp>
    </p:spTree>
    <p:extLst>
      <p:ext uri="{BB962C8B-B14F-4D97-AF65-F5344CB8AC3E}">
        <p14:creationId xmlns:p14="http://schemas.microsoft.com/office/powerpoint/2010/main" val="3765099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 Scraping – Sample Use Cases</a:t>
            </a:r>
          </a:p>
        </p:txBody>
      </p:sp>
      <p:sp>
        <p:nvSpPr>
          <p:cNvPr id="7" name="TextBox 6">
            <a:extLst>
              <a:ext uri="{FF2B5EF4-FFF2-40B4-BE49-F238E27FC236}">
                <a16:creationId xmlns:a16="http://schemas.microsoft.com/office/drawing/2014/main" id="{E15E585F-9FE2-4B3F-887A-43ED25AA25E3}"/>
              </a:ext>
            </a:extLst>
          </p:cNvPr>
          <p:cNvSpPr txBox="1"/>
          <p:nvPr/>
        </p:nvSpPr>
        <p:spPr>
          <a:xfrm>
            <a:off x="8781029" y="2135168"/>
            <a:ext cx="3286262" cy="3662541"/>
          </a:xfrm>
          <a:prstGeom prst="rect">
            <a:avLst/>
          </a:prstGeom>
          <a:noFill/>
        </p:spPr>
        <p:txBody>
          <a:bodyPr wrap="square" rtlCol="0">
            <a:spAutoFit/>
          </a:bodyPr>
          <a:lstStyle/>
          <a:p>
            <a:r>
              <a:rPr lang="en-US" sz="2400" dirty="0"/>
              <a:t>Performing routine and tedious data collection.  </a:t>
            </a:r>
          </a:p>
          <a:p>
            <a:endParaRPr lang="en-US" sz="2400" dirty="0"/>
          </a:p>
          <a:p>
            <a:pPr marL="342900" indent="-342900">
              <a:buFont typeface="Arial" panose="020B0604020202020204" pitchFamily="34" charset="0"/>
              <a:buChar char="•"/>
            </a:pPr>
            <a:r>
              <a:rPr lang="en-US" sz="2000" dirty="0"/>
              <a:t>Systematically collecting webpages from many different websites</a:t>
            </a:r>
          </a:p>
          <a:p>
            <a:endParaRPr lang="en-US" sz="2000" dirty="0"/>
          </a:p>
          <a:p>
            <a:pPr marL="342900" indent="-342900">
              <a:buFont typeface="Arial" panose="020B0604020202020204" pitchFamily="34" charset="0"/>
              <a:buChar char="•"/>
            </a:pPr>
            <a:r>
              <a:rPr lang="en-US" sz="2000" dirty="0"/>
              <a:t>Repeatedly collecting webpages on a set schedule (daily, weekly, </a:t>
            </a:r>
            <a:r>
              <a:rPr lang="en-US" sz="2000" dirty="0" err="1"/>
              <a:t>etc</a:t>
            </a:r>
            <a:r>
              <a:rPr lang="en-US" sz="2000" dirty="0"/>
              <a:t>…)</a:t>
            </a:r>
          </a:p>
        </p:txBody>
      </p:sp>
      <p:sp>
        <p:nvSpPr>
          <p:cNvPr id="17" name="TextBox 16">
            <a:extLst>
              <a:ext uri="{FF2B5EF4-FFF2-40B4-BE49-F238E27FC236}">
                <a16:creationId xmlns:a16="http://schemas.microsoft.com/office/drawing/2014/main" id="{8CDDCC61-B6D5-445B-AFB6-B1E7B1773012}"/>
              </a:ext>
            </a:extLst>
          </p:cNvPr>
          <p:cNvSpPr txBox="1"/>
          <p:nvPr/>
        </p:nvSpPr>
        <p:spPr>
          <a:xfrm>
            <a:off x="874161" y="6432605"/>
            <a:ext cx="2848450" cy="369332"/>
          </a:xfrm>
          <a:prstGeom prst="rect">
            <a:avLst/>
          </a:prstGeom>
          <a:noFill/>
        </p:spPr>
        <p:txBody>
          <a:bodyPr wrap="square" rtlCol="0">
            <a:spAutoFit/>
          </a:bodyPr>
          <a:lstStyle/>
          <a:p>
            <a:pPr algn="ctr"/>
            <a:r>
              <a:rPr lang="en-US" dirty="0"/>
              <a:t>www.nytimes.com</a:t>
            </a:r>
          </a:p>
        </p:txBody>
      </p:sp>
      <p:cxnSp>
        <p:nvCxnSpPr>
          <p:cNvPr id="31" name="Straight Arrow Connector 30">
            <a:extLst>
              <a:ext uri="{FF2B5EF4-FFF2-40B4-BE49-F238E27FC236}">
                <a16:creationId xmlns:a16="http://schemas.microsoft.com/office/drawing/2014/main" id="{AB9CC69C-280C-49B4-BA78-DD4B0F754B8D}"/>
              </a:ext>
            </a:extLst>
          </p:cNvPr>
          <p:cNvCxnSpPr>
            <a:cxnSpLocks/>
          </p:cNvCxnSpPr>
          <p:nvPr/>
        </p:nvCxnSpPr>
        <p:spPr>
          <a:xfrm flipV="1">
            <a:off x="3959160" y="3957146"/>
            <a:ext cx="1467951" cy="717981"/>
          </a:xfrm>
          <a:prstGeom prst="straightConnector1">
            <a:avLst/>
          </a:prstGeom>
          <a:ln w="76200">
            <a:solidFill>
              <a:srgbClr val="2F528F"/>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133EED9-BBC1-48B2-BB3B-BA839186FA6A}"/>
              </a:ext>
            </a:extLst>
          </p:cNvPr>
          <p:cNvGrpSpPr/>
          <p:nvPr/>
        </p:nvGrpSpPr>
        <p:grpSpPr>
          <a:xfrm>
            <a:off x="5465393" y="2169802"/>
            <a:ext cx="1905466" cy="2540874"/>
            <a:chOff x="5465393" y="2169802"/>
            <a:chExt cx="1905466" cy="2540874"/>
          </a:xfrm>
        </p:grpSpPr>
        <p:grpSp>
          <p:nvGrpSpPr>
            <p:cNvPr id="29" name="Group 28">
              <a:extLst>
                <a:ext uri="{FF2B5EF4-FFF2-40B4-BE49-F238E27FC236}">
                  <a16:creationId xmlns:a16="http://schemas.microsoft.com/office/drawing/2014/main" id="{76B08667-0683-4531-968B-78F40BC566D7}"/>
                </a:ext>
              </a:extLst>
            </p:cNvPr>
            <p:cNvGrpSpPr/>
            <p:nvPr/>
          </p:nvGrpSpPr>
          <p:grpSpPr>
            <a:xfrm>
              <a:off x="5643173" y="2864928"/>
              <a:ext cx="1549906" cy="1845748"/>
              <a:chOff x="5408767" y="3523478"/>
              <a:chExt cx="1549906" cy="1845748"/>
            </a:xfrm>
          </p:grpSpPr>
          <p:pic>
            <p:nvPicPr>
              <p:cNvPr id="25" name="Picture 24">
                <a:extLst>
                  <a:ext uri="{FF2B5EF4-FFF2-40B4-BE49-F238E27FC236}">
                    <a16:creationId xmlns:a16="http://schemas.microsoft.com/office/drawing/2014/main" id="{9F2DC016-C034-4F59-8AEA-D56EB01891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939" y="3523478"/>
                <a:ext cx="697734" cy="867740"/>
              </a:xfrm>
              <a:prstGeom prst="rect">
                <a:avLst/>
              </a:prstGeom>
            </p:spPr>
          </p:pic>
          <p:pic>
            <p:nvPicPr>
              <p:cNvPr id="26" name="Picture 25">
                <a:extLst>
                  <a:ext uri="{FF2B5EF4-FFF2-40B4-BE49-F238E27FC236}">
                    <a16:creationId xmlns:a16="http://schemas.microsoft.com/office/drawing/2014/main" id="{58F67AF9-40EA-4C20-B341-365EE79EED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767" y="4501486"/>
                <a:ext cx="697734" cy="867740"/>
              </a:xfrm>
              <a:prstGeom prst="rect">
                <a:avLst/>
              </a:prstGeom>
            </p:spPr>
          </p:pic>
          <p:pic>
            <p:nvPicPr>
              <p:cNvPr id="27" name="Picture 26">
                <a:extLst>
                  <a:ext uri="{FF2B5EF4-FFF2-40B4-BE49-F238E27FC236}">
                    <a16:creationId xmlns:a16="http://schemas.microsoft.com/office/drawing/2014/main" id="{F99B7A7E-7003-4536-A601-87FEBC8EA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939" y="4501486"/>
                <a:ext cx="697734" cy="867740"/>
              </a:xfrm>
              <a:prstGeom prst="rect">
                <a:avLst/>
              </a:prstGeom>
            </p:spPr>
          </p:pic>
          <p:pic>
            <p:nvPicPr>
              <p:cNvPr id="28" name="Picture 27">
                <a:extLst>
                  <a:ext uri="{FF2B5EF4-FFF2-40B4-BE49-F238E27FC236}">
                    <a16:creationId xmlns:a16="http://schemas.microsoft.com/office/drawing/2014/main" id="{08A38B80-3D6E-4CAD-938D-0672C7A2EB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8767" y="3523478"/>
                <a:ext cx="697734" cy="867740"/>
              </a:xfrm>
              <a:prstGeom prst="rect">
                <a:avLst/>
              </a:prstGeom>
            </p:spPr>
          </p:pic>
        </p:grpSp>
        <p:sp>
          <p:nvSpPr>
            <p:cNvPr id="36" name="TextBox 35">
              <a:extLst>
                <a:ext uri="{FF2B5EF4-FFF2-40B4-BE49-F238E27FC236}">
                  <a16:creationId xmlns:a16="http://schemas.microsoft.com/office/drawing/2014/main" id="{507229D4-7038-4927-AB9D-D5BF669E9DC4}"/>
                </a:ext>
              </a:extLst>
            </p:cNvPr>
            <p:cNvSpPr txBox="1"/>
            <p:nvPr/>
          </p:nvSpPr>
          <p:spPr>
            <a:xfrm>
              <a:off x="5465393" y="2169802"/>
              <a:ext cx="1905466" cy="646331"/>
            </a:xfrm>
            <a:prstGeom prst="rect">
              <a:avLst/>
            </a:prstGeom>
            <a:noFill/>
          </p:spPr>
          <p:txBody>
            <a:bodyPr wrap="square" rtlCol="0">
              <a:spAutoFit/>
            </a:bodyPr>
            <a:lstStyle/>
            <a:p>
              <a:pPr algn="ctr"/>
              <a:r>
                <a:rPr lang="en-US" i="1" dirty="0"/>
                <a:t>Data or document storage</a:t>
              </a:r>
            </a:p>
          </p:txBody>
        </p:sp>
      </p:grpSp>
      <p:pic>
        <p:nvPicPr>
          <p:cNvPr id="4" name="Picture 3">
            <a:extLst>
              <a:ext uri="{FF2B5EF4-FFF2-40B4-BE49-F238E27FC236}">
                <a16:creationId xmlns:a16="http://schemas.microsoft.com/office/drawing/2014/main" id="{20D8FB4A-51DB-43A7-B58A-574B33293E4F}"/>
              </a:ext>
            </a:extLst>
          </p:cNvPr>
          <p:cNvPicPr>
            <a:picLocks noChangeAspect="1"/>
          </p:cNvPicPr>
          <p:nvPr/>
        </p:nvPicPr>
        <p:blipFill>
          <a:blip r:embed="rId4"/>
          <a:stretch>
            <a:fillRect/>
          </a:stretch>
        </p:blipFill>
        <p:spPr>
          <a:xfrm>
            <a:off x="674817" y="3184902"/>
            <a:ext cx="3177010" cy="3101812"/>
          </a:xfrm>
          <a:prstGeom prst="rect">
            <a:avLst/>
          </a:prstGeom>
          <a:effectLst>
            <a:outerShdw blurRad="63500" sx="102000" sy="102000" algn="ctr" rotWithShape="0">
              <a:prstClr val="black">
                <a:alpha val="40000"/>
              </a:prstClr>
            </a:outerShdw>
          </a:effectLst>
        </p:spPr>
      </p:pic>
      <p:grpSp>
        <p:nvGrpSpPr>
          <p:cNvPr id="9" name="Group 8">
            <a:extLst>
              <a:ext uri="{FF2B5EF4-FFF2-40B4-BE49-F238E27FC236}">
                <a16:creationId xmlns:a16="http://schemas.microsoft.com/office/drawing/2014/main" id="{DB74C66E-40BE-4432-9EFC-815270E8E10E}"/>
              </a:ext>
            </a:extLst>
          </p:cNvPr>
          <p:cNvGrpSpPr/>
          <p:nvPr/>
        </p:nvGrpSpPr>
        <p:grpSpPr>
          <a:xfrm>
            <a:off x="343136" y="2135168"/>
            <a:ext cx="3902861" cy="406696"/>
            <a:chOff x="273478" y="1880560"/>
            <a:chExt cx="5112402" cy="532736"/>
          </a:xfrm>
        </p:grpSpPr>
        <p:sp>
          <p:nvSpPr>
            <p:cNvPr id="8" name="Rectangle 7">
              <a:extLst>
                <a:ext uri="{FF2B5EF4-FFF2-40B4-BE49-F238E27FC236}">
                  <a16:creationId xmlns:a16="http://schemas.microsoft.com/office/drawing/2014/main" id="{01262D3E-CD26-49CE-844C-C2AC62995ABD}"/>
                </a:ext>
              </a:extLst>
            </p:cNvPr>
            <p:cNvSpPr/>
            <p:nvPr/>
          </p:nvSpPr>
          <p:spPr>
            <a:xfrm>
              <a:off x="273478"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Mon</a:t>
              </a:r>
            </a:p>
          </p:txBody>
        </p:sp>
        <p:sp>
          <p:nvSpPr>
            <p:cNvPr id="24" name="Rectangle 23">
              <a:extLst>
                <a:ext uri="{FF2B5EF4-FFF2-40B4-BE49-F238E27FC236}">
                  <a16:creationId xmlns:a16="http://schemas.microsoft.com/office/drawing/2014/main" id="{584C13E4-2C1C-44E1-88AD-4FB5A8A8A1B9}"/>
                </a:ext>
              </a:extLst>
            </p:cNvPr>
            <p:cNvSpPr/>
            <p:nvPr/>
          </p:nvSpPr>
          <p:spPr>
            <a:xfrm>
              <a:off x="1004998"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Tue</a:t>
              </a:r>
            </a:p>
          </p:txBody>
        </p:sp>
        <p:sp>
          <p:nvSpPr>
            <p:cNvPr id="30" name="Rectangle 29">
              <a:extLst>
                <a:ext uri="{FF2B5EF4-FFF2-40B4-BE49-F238E27FC236}">
                  <a16:creationId xmlns:a16="http://schemas.microsoft.com/office/drawing/2014/main" id="{1B31F807-9560-4293-9F0E-987538DE9803}"/>
                </a:ext>
              </a:extLst>
            </p:cNvPr>
            <p:cNvSpPr/>
            <p:nvPr/>
          </p:nvSpPr>
          <p:spPr>
            <a:xfrm>
              <a:off x="1736518"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Wed</a:t>
              </a:r>
            </a:p>
          </p:txBody>
        </p:sp>
        <p:sp>
          <p:nvSpPr>
            <p:cNvPr id="32" name="Rectangle 31">
              <a:extLst>
                <a:ext uri="{FF2B5EF4-FFF2-40B4-BE49-F238E27FC236}">
                  <a16:creationId xmlns:a16="http://schemas.microsoft.com/office/drawing/2014/main" id="{1C710684-69D3-429F-8A67-E9E40D571A4C}"/>
                </a:ext>
              </a:extLst>
            </p:cNvPr>
            <p:cNvSpPr/>
            <p:nvPr/>
          </p:nvSpPr>
          <p:spPr>
            <a:xfrm>
              <a:off x="2466321"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Thu</a:t>
              </a:r>
            </a:p>
          </p:txBody>
        </p:sp>
        <p:sp>
          <p:nvSpPr>
            <p:cNvPr id="33" name="Rectangle 32">
              <a:extLst>
                <a:ext uri="{FF2B5EF4-FFF2-40B4-BE49-F238E27FC236}">
                  <a16:creationId xmlns:a16="http://schemas.microsoft.com/office/drawing/2014/main" id="{1A45D46E-CEAE-4C9C-BCFC-1C8B7D1BFD9E}"/>
                </a:ext>
              </a:extLst>
            </p:cNvPr>
            <p:cNvSpPr/>
            <p:nvPr/>
          </p:nvSpPr>
          <p:spPr>
            <a:xfrm>
              <a:off x="3193208"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Fri</a:t>
              </a:r>
            </a:p>
          </p:txBody>
        </p:sp>
        <p:sp>
          <p:nvSpPr>
            <p:cNvPr id="34" name="Rectangle 33">
              <a:extLst>
                <a:ext uri="{FF2B5EF4-FFF2-40B4-BE49-F238E27FC236}">
                  <a16:creationId xmlns:a16="http://schemas.microsoft.com/office/drawing/2014/main" id="{587F8C8A-4111-4260-8634-695CE962C2CC}"/>
                </a:ext>
              </a:extLst>
            </p:cNvPr>
            <p:cNvSpPr/>
            <p:nvPr/>
          </p:nvSpPr>
          <p:spPr>
            <a:xfrm>
              <a:off x="3922840"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Sat</a:t>
              </a:r>
            </a:p>
          </p:txBody>
        </p:sp>
        <p:sp>
          <p:nvSpPr>
            <p:cNvPr id="35" name="Rectangle 34">
              <a:extLst>
                <a:ext uri="{FF2B5EF4-FFF2-40B4-BE49-F238E27FC236}">
                  <a16:creationId xmlns:a16="http://schemas.microsoft.com/office/drawing/2014/main" id="{5231EC14-53A2-49D6-969C-5586EEC58BB0}"/>
                </a:ext>
              </a:extLst>
            </p:cNvPr>
            <p:cNvSpPr/>
            <p:nvPr/>
          </p:nvSpPr>
          <p:spPr>
            <a:xfrm>
              <a:off x="4654360" y="1880560"/>
              <a:ext cx="731520" cy="532736"/>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ysClr val="windowText" lastClr="000000"/>
                  </a:solidFill>
                </a:rPr>
                <a:t>Sun</a:t>
              </a:r>
            </a:p>
          </p:txBody>
        </p:sp>
      </p:grpSp>
      <p:sp>
        <p:nvSpPr>
          <p:cNvPr id="12" name="Arrow: Curved Up 11">
            <a:extLst>
              <a:ext uri="{FF2B5EF4-FFF2-40B4-BE49-F238E27FC236}">
                <a16:creationId xmlns:a16="http://schemas.microsoft.com/office/drawing/2014/main" id="{0047ACD6-8EAC-46B4-98A5-357A0375E898}"/>
              </a:ext>
            </a:extLst>
          </p:cNvPr>
          <p:cNvSpPr/>
          <p:nvPr/>
        </p:nvSpPr>
        <p:spPr>
          <a:xfrm>
            <a:off x="690651"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Arrow: Curved Up 37">
            <a:extLst>
              <a:ext uri="{FF2B5EF4-FFF2-40B4-BE49-F238E27FC236}">
                <a16:creationId xmlns:a16="http://schemas.microsoft.com/office/drawing/2014/main" id="{BB6BA123-55A1-406D-A21E-E08628794EDB}"/>
              </a:ext>
            </a:extLst>
          </p:cNvPr>
          <p:cNvSpPr/>
          <p:nvPr/>
        </p:nvSpPr>
        <p:spPr>
          <a:xfrm>
            <a:off x="1263571"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Arrow: Curved Up 38">
            <a:extLst>
              <a:ext uri="{FF2B5EF4-FFF2-40B4-BE49-F238E27FC236}">
                <a16:creationId xmlns:a16="http://schemas.microsoft.com/office/drawing/2014/main" id="{35778DBE-A6B8-410C-8DB5-915423AEB937}"/>
              </a:ext>
            </a:extLst>
          </p:cNvPr>
          <p:cNvSpPr/>
          <p:nvPr/>
        </p:nvSpPr>
        <p:spPr>
          <a:xfrm>
            <a:off x="1836491"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row: Curved Up 39">
            <a:extLst>
              <a:ext uri="{FF2B5EF4-FFF2-40B4-BE49-F238E27FC236}">
                <a16:creationId xmlns:a16="http://schemas.microsoft.com/office/drawing/2014/main" id="{D7ACBCA1-8ABE-4130-973F-CC1B248AFCD9}"/>
              </a:ext>
            </a:extLst>
          </p:cNvPr>
          <p:cNvSpPr/>
          <p:nvPr/>
        </p:nvSpPr>
        <p:spPr>
          <a:xfrm>
            <a:off x="2409411"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Up 40">
            <a:extLst>
              <a:ext uri="{FF2B5EF4-FFF2-40B4-BE49-F238E27FC236}">
                <a16:creationId xmlns:a16="http://schemas.microsoft.com/office/drawing/2014/main" id="{1B84DC7C-BF6E-40E9-B669-A12B70D13609}"/>
              </a:ext>
            </a:extLst>
          </p:cNvPr>
          <p:cNvSpPr/>
          <p:nvPr/>
        </p:nvSpPr>
        <p:spPr>
          <a:xfrm>
            <a:off x="2982331"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Curved Up 41">
            <a:extLst>
              <a:ext uri="{FF2B5EF4-FFF2-40B4-BE49-F238E27FC236}">
                <a16:creationId xmlns:a16="http://schemas.microsoft.com/office/drawing/2014/main" id="{B3083E0D-1057-4725-AA24-5D6E13069946}"/>
              </a:ext>
            </a:extLst>
          </p:cNvPr>
          <p:cNvSpPr/>
          <p:nvPr/>
        </p:nvSpPr>
        <p:spPr>
          <a:xfrm>
            <a:off x="3555252" y="2559460"/>
            <a:ext cx="442190" cy="274623"/>
          </a:xfrm>
          <a:prstGeom prst="curvedUpArrow">
            <a:avLst>
              <a:gd name="adj1" fmla="val 10433"/>
              <a:gd name="adj2" fmla="val 68646"/>
              <a:gd name="adj3" fmla="val 25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284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Is web scraping legal or ethical?</a:t>
            </a: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cxnSp>
        <p:nvCxnSpPr>
          <p:cNvPr id="5" name="Straight Arrow Connector 4">
            <a:extLst>
              <a:ext uri="{FF2B5EF4-FFF2-40B4-BE49-F238E27FC236}">
                <a16:creationId xmlns:a16="http://schemas.microsoft.com/office/drawing/2014/main" id="{D32D3267-8C51-4EB6-A3BE-F135781277E8}"/>
              </a:ext>
            </a:extLst>
          </p:cNvPr>
          <p:cNvCxnSpPr/>
          <p:nvPr/>
        </p:nvCxnSpPr>
        <p:spPr>
          <a:xfrm>
            <a:off x="2543828" y="2246649"/>
            <a:ext cx="7315200" cy="0"/>
          </a:xfrm>
          <a:prstGeom prst="straightConnector1">
            <a:avLst/>
          </a:prstGeom>
          <a:ln w="76200">
            <a:solidFill>
              <a:srgbClr val="2F52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E274009-84E9-4CD6-861B-4FC0C5F448AC}"/>
              </a:ext>
            </a:extLst>
          </p:cNvPr>
          <p:cNvCxnSpPr/>
          <p:nvPr/>
        </p:nvCxnSpPr>
        <p:spPr>
          <a:xfrm>
            <a:off x="2543828" y="4303006"/>
            <a:ext cx="7315200" cy="0"/>
          </a:xfrm>
          <a:prstGeom prst="straightConnector1">
            <a:avLst/>
          </a:prstGeom>
          <a:ln w="76200">
            <a:solidFill>
              <a:srgbClr val="2F528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15E585F-9FE2-4B3F-887A-43ED25AA25E3}"/>
              </a:ext>
            </a:extLst>
          </p:cNvPr>
          <p:cNvSpPr txBox="1"/>
          <p:nvPr/>
        </p:nvSpPr>
        <p:spPr>
          <a:xfrm>
            <a:off x="2543829" y="1561824"/>
            <a:ext cx="7315200" cy="646331"/>
          </a:xfrm>
          <a:prstGeom prst="rect">
            <a:avLst/>
          </a:prstGeom>
          <a:noFill/>
        </p:spPr>
        <p:txBody>
          <a:bodyPr wrap="square" rtlCol="0">
            <a:spAutoFit/>
          </a:bodyPr>
          <a:lstStyle/>
          <a:p>
            <a:pPr algn="ctr"/>
            <a:r>
              <a:rPr lang="en-US" sz="3600" dirty="0"/>
              <a:t>Is it legal?</a:t>
            </a:r>
          </a:p>
        </p:txBody>
      </p:sp>
      <p:sp>
        <p:nvSpPr>
          <p:cNvPr id="8" name="TextBox 7">
            <a:extLst>
              <a:ext uri="{FF2B5EF4-FFF2-40B4-BE49-F238E27FC236}">
                <a16:creationId xmlns:a16="http://schemas.microsoft.com/office/drawing/2014/main" id="{DA5978F5-5D25-4C1C-8BE6-F41CD98E751B}"/>
              </a:ext>
            </a:extLst>
          </p:cNvPr>
          <p:cNvSpPr txBox="1"/>
          <p:nvPr/>
        </p:nvSpPr>
        <p:spPr>
          <a:xfrm>
            <a:off x="2543828" y="3618181"/>
            <a:ext cx="7315200" cy="646331"/>
          </a:xfrm>
          <a:prstGeom prst="rect">
            <a:avLst/>
          </a:prstGeom>
          <a:noFill/>
        </p:spPr>
        <p:txBody>
          <a:bodyPr wrap="square" rtlCol="0">
            <a:spAutoFit/>
          </a:bodyPr>
          <a:lstStyle/>
          <a:p>
            <a:pPr algn="ctr"/>
            <a:r>
              <a:rPr lang="en-US" sz="3600" dirty="0"/>
              <a:t>Is it ethical?</a:t>
            </a:r>
          </a:p>
        </p:txBody>
      </p:sp>
      <p:pic>
        <p:nvPicPr>
          <p:cNvPr id="10" name="Picture 9" descr="A picture containing drawing, clock&#10;&#10;Description automatically generated">
            <a:extLst>
              <a:ext uri="{FF2B5EF4-FFF2-40B4-BE49-F238E27FC236}">
                <a16:creationId xmlns:a16="http://schemas.microsoft.com/office/drawing/2014/main" id="{6D082298-E4DD-476F-BF96-C8570A7212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894" y="2377414"/>
            <a:ext cx="1709259" cy="1781228"/>
          </a:xfrm>
          <a:prstGeom prst="rect">
            <a:avLst/>
          </a:prstGeom>
        </p:spPr>
      </p:pic>
      <p:sp>
        <p:nvSpPr>
          <p:cNvPr id="11" name="Multiplication Sign 10">
            <a:extLst>
              <a:ext uri="{FF2B5EF4-FFF2-40B4-BE49-F238E27FC236}">
                <a16:creationId xmlns:a16="http://schemas.microsoft.com/office/drawing/2014/main" id="{6F520212-61FC-40A6-BF6B-262CF65B9ADD}"/>
              </a:ext>
            </a:extLst>
          </p:cNvPr>
          <p:cNvSpPr/>
          <p:nvPr/>
        </p:nvSpPr>
        <p:spPr>
          <a:xfrm>
            <a:off x="247388" y="2251071"/>
            <a:ext cx="2085584" cy="2166996"/>
          </a:xfrm>
          <a:prstGeom prst="mathMultiply">
            <a:avLst>
              <a:gd name="adj1" fmla="val 115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01E044A-83C2-45FA-A047-534FF457B35D}"/>
              </a:ext>
            </a:extLst>
          </p:cNvPr>
          <p:cNvSpPr txBox="1"/>
          <p:nvPr/>
        </p:nvSpPr>
        <p:spPr>
          <a:xfrm>
            <a:off x="2543829" y="5296176"/>
            <a:ext cx="7315200" cy="923330"/>
          </a:xfrm>
          <a:prstGeom prst="rect">
            <a:avLst/>
          </a:prstGeom>
          <a:noFill/>
        </p:spPr>
        <p:txBody>
          <a:bodyPr wrap="square" rtlCol="0">
            <a:spAutoFit/>
          </a:bodyPr>
          <a:lstStyle/>
          <a:p>
            <a:r>
              <a:rPr lang="en-US" dirty="0"/>
              <a:t>There are no clear-cut answers unfortunately.  There are a myriad of variables and considerations that you will need to address for your specific research project.</a:t>
            </a:r>
          </a:p>
        </p:txBody>
      </p:sp>
      <p:sp>
        <p:nvSpPr>
          <p:cNvPr id="12" name="TextBox 11">
            <a:extLst>
              <a:ext uri="{FF2B5EF4-FFF2-40B4-BE49-F238E27FC236}">
                <a16:creationId xmlns:a16="http://schemas.microsoft.com/office/drawing/2014/main" id="{0159E55D-CD2F-486D-B063-EC81952AFD7E}"/>
              </a:ext>
            </a:extLst>
          </p:cNvPr>
          <p:cNvSpPr txBox="1"/>
          <p:nvPr/>
        </p:nvSpPr>
        <p:spPr>
          <a:xfrm>
            <a:off x="247387" y="4113413"/>
            <a:ext cx="2085584" cy="646331"/>
          </a:xfrm>
          <a:prstGeom prst="rect">
            <a:avLst/>
          </a:prstGeom>
          <a:noFill/>
        </p:spPr>
        <p:txBody>
          <a:bodyPr wrap="square" rtlCol="0">
            <a:spAutoFit/>
          </a:bodyPr>
          <a:lstStyle/>
          <a:p>
            <a:pPr algn="ctr"/>
            <a:r>
              <a:rPr lang="en-US" sz="3600" dirty="0"/>
              <a:t>“NO”</a:t>
            </a:r>
          </a:p>
        </p:txBody>
      </p:sp>
      <p:sp>
        <p:nvSpPr>
          <p:cNvPr id="14" name="TextBox 13">
            <a:extLst>
              <a:ext uri="{FF2B5EF4-FFF2-40B4-BE49-F238E27FC236}">
                <a16:creationId xmlns:a16="http://schemas.microsoft.com/office/drawing/2014/main" id="{0B6F0382-75E3-42C6-965C-154D2DB4A348}"/>
              </a:ext>
            </a:extLst>
          </p:cNvPr>
          <p:cNvSpPr txBox="1"/>
          <p:nvPr/>
        </p:nvSpPr>
        <p:spPr>
          <a:xfrm>
            <a:off x="10359893" y="4303006"/>
            <a:ext cx="1709259" cy="646331"/>
          </a:xfrm>
          <a:prstGeom prst="rect">
            <a:avLst/>
          </a:prstGeom>
          <a:noFill/>
        </p:spPr>
        <p:txBody>
          <a:bodyPr wrap="square" rtlCol="0">
            <a:spAutoFit/>
          </a:bodyPr>
          <a:lstStyle/>
          <a:p>
            <a:pPr algn="ctr"/>
            <a:r>
              <a:rPr lang="en-US" sz="3600" dirty="0"/>
              <a:t>“YES”</a:t>
            </a:r>
          </a:p>
        </p:txBody>
      </p:sp>
    </p:spTree>
    <p:extLst>
      <p:ext uri="{BB962C8B-B14F-4D97-AF65-F5344CB8AC3E}">
        <p14:creationId xmlns:p14="http://schemas.microsoft.com/office/powerpoint/2010/main" val="1904246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Research Data Services</a:t>
            </a:r>
          </a:p>
        </p:txBody>
      </p:sp>
      <p:pic>
        <p:nvPicPr>
          <p:cNvPr id="4" name="Picture 3">
            <a:extLst>
              <a:ext uri="{FF2B5EF4-FFF2-40B4-BE49-F238E27FC236}">
                <a16:creationId xmlns:a16="http://schemas.microsoft.com/office/drawing/2014/main" id="{D4522E7A-16BD-4113-93E8-EF69AA7D9B0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73009" y="1143000"/>
            <a:ext cx="6047978" cy="5715000"/>
          </a:xfrm>
          <a:prstGeom prst="rect">
            <a:avLst/>
          </a:prstGeom>
        </p:spPr>
      </p:pic>
      <p:sp>
        <p:nvSpPr>
          <p:cNvPr id="7" name="Rectangle 6">
            <a:extLst>
              <a:ext uri="{FF2B5EF4-FFF2-40B4-BE49-F238E27FC236}">
                <a16:creationId xmlns:a16="http://schemas.microsoft.com/office/drawing/2014/main" id="{B8AC98B8-E794-4ED6-8C82-6BF33338A3B1}"/>
              </a:ext>
            </a:extLst>
          </p:cNvPr>
          <p:cNvSpPr/>
          <p:nvPr/>
        </p:nvSpPr>
        <p:spPr>
          <a:xfrm>
            <a:off x="498764" y="1147156"/>
            <a:ext cx="4960699" cy="4524315"/>
          </a:xfrm>
          <a:prstGeom prst="rect">
            <a:avLst/>
          </a:prstGeom>
        </p:spPr>
        <p:txBody>
          <a:bodyPr wrap="square">
            <a:spAutoFit/>
          </a:bodyPr>
          <a:lstStyle/>
          <a:p>
            <a:r>
              <a:rPr lang="en-US" b="1" dirty="0"/>
              <a:t>RDS Team Members:</a:t>
            </a:r>
          </a:p>
          <a:p>
            <a:endParaRPr lang="en-US" b="1" dirty="0"/>
          </a:p>
          <a:p>
            <a:pPr marL="285750" indent="-285750">
              <a:buFont typeface="Arial" panose="020B0604020202020204" pitchFamily="34" charset="0"/>
              <a:buChar char="•"/>
            </a:pPr>
            <a:r>
              <a:rPr lang="en-US" dirty="0"/>
              <a:t>Dr. Swygart-Hobaugh: Qualitative Methods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Joel Glogowski: Data Visualization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Kelsey Jordan: Data Visualization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Jeremy Walker: Quantitative Methods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a:t>M. Emre </a:t>
            </a:r>
            <a:r>
              <a:rPr lang="en-US" dirty="0"/>
              <a:t>Coskun: Quantitative Methods</a:t>
            </a:r>
          </a:p>
          <a:p>
            <a:endParaRPr lang="en-US" dirty="0"/>
          </a:p>
          <a:p>
            <a:endParaRPr lang="en-US" dirty="0"/>
          </a:p>
          <a:p>
            <a:r>
              <a:rPr lang="en-US" b="1" dirty="0"/>
              <a:t>General Information, workshops, contact info:</a:t>
            </a:r>
          </a:p>
          <a:p>
            <a:endParaRPr lang="en-US" b="1" dirty="0">
              <a:hlinkClick r:id="rId4"/>
            </a:endParaRPr>
          </a:p>
          <a:p>
            <a:r>
              <a:rPr lang="en-US" dirty="0">
                <a:hlinkClick r:id="rId4"/>
              </a:rPr>
              <a:t>https://research.library.gsu.edu/dataservices</a:t>
            </a:r>
            <a:r>
              <a:rPr lang="en-US" dirty="0"/>
              <a:t> </a:t>
            </a:r>
          </a:p>
        </p:txBody>
      </p:sp>
    </p:spTree>
    <p:extLst>
      <p:ext uri="{BB962C8B-B14F-4D97-AF65-F5344CB8AC3E}">
        <p14:creationId xmlns:p14="http://schemas.microsoft.com/office/powerpoint/2010/main" val="103158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Is web scraping legal or ethical?</a:t>
            </a: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6" name="TextBox 15">
            <a:extLst>
              <a:ext uri="{FF2B5EF4-FFF2-40B4-BE49-F238E27FC236}">
                <a16:creationId xmlns:a16="http://schemas.microsoft.com/office/drawing/2014/main" id="{A390332A-209D-471A-975F-3789B9C6CAD8}"/>
              </a:ext>
            </a:extLst>
          </p:cNvPr>
          <p:cNvSpPr txBox="1"/>
          <p:nvPr/>
        </p:nvSpPr>
        <p:spPr>
          <a:xfrm>
            <a:off x="4502132" y="2349054"/>
            <a:ext cx="4191000" cy="1477328"/>
          </a:xfrm>
          <a:prstGeom prst="rect">
            <a:avLst/>
          </a:prstGeom>
          <a:noFill/>
        </p:spPr>
        <p:txBody>
          <a:bodyPr wrap="square" rtlCol="0">
            <a:spAutoFit/>
          </a:bodyPr>
          <a:lstStyle/>
          <a:p>
            <a:pPr marL="742950" lvl="1" indent="-285750">
              <a:buFont typeface="Arial" panose="020B0604020202020204" pitchFamily="34" charset="0"/>
              <a:buChar char="•"/>
            </a:pPr>
            <a:r>
              <a:rPr lang="en-US" dirty="0"/>
              <a:t>Copyright</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Terms of Use / User-Agreements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GB" i="1" dirty="0"/>
              <a:t>Computer Fraud and Abuse Act</a:t>
            </a:r>
            <a:endParaRPr lang="en-US" dirty="0"/>
          </a:p>
        </p:txBody>
      </p:sp>
      <p:sp>
        <p:nvSpPr>
          <p:cNvPr id="17" name="TextBox 16">
            <a:extLst>
              <a:ext uri="{FF2B5EF4-FFF2-40B4-BE49-F238E27FC236}">
                <a16:creationId xmlns:a16="http://schemas.microsoft.com/office/drawing/2014/main" id="{957A77CF-9283-4282-B6B6-154C13315227}"/>
              </a:ext>
            </a:extLst>
          </p:cNvPr>
          <p:cNvSpPr txBox="1"/>
          <p:nvPr/>
        </p:nvSpPr>
        <p:spPr>
          <a:xfrm>
            <a:off x="4502132" y="5098076"/>
            <a:ext cx="4191000" cy="923330"/>
          </a:xfrm>
          <a:prstGeom prst="rect">
            <a:avLst/>
          </a:prstGeom>
          <a:noFill/>
        </p:spPr>
        <p:txBody>
          <a:bodyPr wrap="square" rtlCol="0">
            <a:spAutoFit/>
          </a:bodyPr>
          <a:lstStyle/>
          <a:p>
            <a:pPr marL="742950" lvl="1" indent="-285750">
              <a:buFont typeface="Arial" panose="020B0604020202020204" pitchFamily="34" charset="0"/>
              <a:buChar char="•"/>
            </a:pPr>
            <a:r>
              <a:rPr lang="en-US" dirty="0"/>
              <a:t>Personal / identifiable data</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Sustainability</a:t>
            </a:r>
          </a:p>
        </p:txBody>
      </p:sp>
      <p:cxnSp>
        <p:nvCxnSpPr>
          <p:cNvPr id="13" name="Straight Arrow Connector 12">
            <a:extLst>
              <a:ext uri="{FF2B5EF4-FFF2-40B4-BE49-F238E27FC236}">
                <a16:creationId xmlns:a16="http://schemas.microsoft.com/office/drawing/2014/main" id="{AF1BEC43-C672-4A1B-A57F-6A36CF6878F1}"/>
              </a:ext>
            </a:extLst>
          </p:cNvPr>
          <p:cNvCxnSpPr/>
          <p:nvPr/>
        </p:nvCxnSpPr>
        <p:spPr>
          <a:xfrm>
            <a:off x="2543828" y="2246649"/>
            <a:ext cx="7315200" cy="0"/>
          </a:xfrm>
          <a:prstGeom prst="straightConnector1">
            <a:avLst/>
          </a:prstGeom>
          <a:ln w="76200">
            <a:solidFill>
              <a:srgbClr val="2F528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1434020-6592-40BE-880A-D38F24644417}"/>
              </a:ext>
            </a:extLst>
          </p:cNvPr>
          <p:cNvCxnSpPr/>
          <p:nvPr/>
        </p:nvCxnSpPr>
        <p:spPr>
          <a:xfrm>
            <a:off x="2543828" y="4939109"/>
            <a:ext cx="7315200" cy="0"/>
          </a:xfrm>
          <a:prstGeom prst="straightConnector1">
            <a:avLst/>
          </a:prstGeom>
          <a:ln w="76200">
            <a:solidFill>
              <a:srgbClr val="2F528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F328E003-61CC-430D-85D8-F523A63C42CC}"/>
              </a:ext>
            </a:extLst>
          </p:cNvPr>
          <p:cNvSpPr txBox="1"/>
          <p:nvPr/>
        </p:nvSpPr>
        <p:spPr>
          <a:xfrm>
            <a:off x="2543829" y="1561824"/>
            <a:ext cx="7315200" cy="646331"/>
          </a:xfrm>
          <a:prstGeom prst="rect">
            <a:avLst/>
          </a:prstGeom>
          <a:noFill/>
        </p:spPr>
        <p:txBody>
          <a:bodyPr wrap="square" rtlCol="0">
            <a:spAutoFit/>
          </a:bodyPr>
          <a:lstStyle/>
          <a:p>
            <a:pPr algn="ctr"/>
            <a:r>
              <a:rPr lang="en-US" sz="3600" dirty="0"/>
              <a:t>Is it legal?</a:t>
            </a:r>
          </a:p>
        </p:txBody>
      </p:sp>
      <p:sp>
        <p:nvSpPr>
          <p:cNvPr id="20" name="TextBox 19">
            <a:extLst>
              <a:ext uri="{FF2B5EF4-FFF2-40B4-BE49-F238E27FC236}">
                <a16:creationId xmlns:a16="http://schemas.microsoft.com/office/drawing/2014/main" id="{9A18FD2C-CD3C-4239-B86B-22E2043D5B13}"/>
              </a:ext>
            </a:extLst>
          </p:cNvPr>
          <p:cNvSpPr txBox="1"/>
          <p:nvPr/>
        </p:nvSpPr>
        <p:spPr>
          <a:xfrm>
            <a:off x="2543828" y="4254284"/>
            <a:ext cx="7315200" cy="646331"/>
          </a:xfrm>
          <a:prstGeom prst="rect">
            <a:avLst/>
          </a:prstGeom>
          <a:noFill/>
        </p:spPr>
        <p:txBody>
          <a:bodyPr wrap="square" rtlCol="0">
            <a:spAutoFit/>
          </a:bodyPr>
          <a:lstStyle/>
          <a:p>
            <a:pPr algn="ctr"/>
            <a:r>
              <a:rPr lang="en-US" sz="3600" dirty="0"/>
              <a:t>Is it ethical?</a:t>
            </a:r>
          </a:p>
        </p:txBody>
      </p:sp>
      <p:pic>
        <p:nvPicPr>
          <p:cNvPr id="21" name="Picture 20" descr="A picture containing drawing, clock&#10;&#10;Description automatically generated">
            <a:extLst>
              <a:ext uri="{FF2B5EF4-FFF2-40B4-BE49-F238E27FC236}">
                <a16:creationId xmlns:a16="http://schemas.microsoft.com/office/drawing/2014/main" id="{59FBDE0A-C09A-45B1-8BDA-55E977E9E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9894" y="2377414"/>
            <a:ext cx="1709259" cy="1781228"/>
          </a:xfrm>
          <a:prstGeom prst="rect">
            <a:avLst/>
          </a:prstGeom>
        </p:spPr>
      </p:pic>
      <p:sp>
        <p:nvSpPr>
          <p:cNvPr id="22" name="Multiplication Sign 21">
            <a:extLst>
              <a:ext uri="{FF2B5EF4-FFF2-40B4-BE49-F238E27FC236}">
                <a16:creationId xmlns:a16="http://schemas.microsoft.com/office/drawing/2014/main" id="{8E3238A6-A947-45DB-8375-7094696FBF50}"/>
              </a:ext>
            </a:extLst>
          </p:cNvPr>
          <p:cNvSpPr/>
          <p:nvPr/>
        </p:nvSpPr>
        <p:spPr>
          <a:xfrm>
            <a:off x="247388" y="2251071"/>
            <a:ext cx="2085584" cy="2166996"/>
          </a:xfrm>
          <a:prstGeom prst="mathMultiply">
            <a:avLst>
              <a:gd name="adj1" fmla="val 11508"/>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298B927-6A52-4AFC-8617-EF6353F74129}"/>
              </a:ext>
            </a:extLst>
          </p:cNvPr>
          <p:cNvSpPr txBox="1"/>
          <p:nvPr/>
        </p:nvSpPr>
        <p:spPr>
          <a:xfrm>
            <a:off x="247387" y="4113413"/>
            <a:ext cx="2085584" cy="646331"/>
          </a:xfrm>
          <a:prstGeom prst="rect">
            <a:avLst/>
          </a:prstGeom>
          <a:noFill/>
        </p:spPr>
        <p:txBody>
          <a:bodyPr wrap="square" rtlCol="0">
            <a:spAutoFit/>
          </a:bodyPr>
          <a:lstStyle/>
          <a:p>
            <a:pPr algn="ctr"/>
            <a:r>
              <a:rPr lang="en-US" sz="3600" dirty="0"/>
              <a:t>“NO”</a:t>
            </a:r>
          </a:p>
        </p:txBody>
      </p:sp>
      <p:sp>
        <p:nvSpPr>
          <p:cNvPr id="24" name="TextBox 23">
            <a:extLst>
              <a:ext uri="{FF2B5EF4-FFF2-40B4-BE49-F238E27FC236}">
                <a16:creationId xmlns:a16="http://schemas.microsoft.com/office/drawing/2014/main" id="{1DFCD2AC-6D20-4DFB-8D23-F9413DA896F3}"/>
              </a:ext>
            </a:extLst>
          </p:cNvPr>
          <p:cNvSpPr txBox="1"/>
          <p:nvPr/>
        </p:nvSpPr>
        <p:spPr>
          <a:xfrm>
            <a:off x="10359893" y="4303006"/>
            <a:ext cx="1709259" cy="646331"/>
          </a:xfrm>
          <a:prstGeom prst="rect">
            <a:avLst/>
          </a:prstGeom>
          <a:noFill/>
        </p:spPr>
        <p:txBody>
          <a:bodyPr wrap="square" rtlCol="0">
            <a:spAutoFit/>
          </a:bodyPr>
          <a:lstStyle/>
          <a:p>
            <a:pPr algn="ctr"/>
            <a:r>
              <a:rPr lang="en-US" sz="3600" dirty="0"/>
              <a:t>“YES”</a:t>
            </a:r>
          </a:p>
        </p:txBody>
      </p:sp>
    </p:spTree>
    <p:extLst>
      <p:ext uri="{BB962C8B-B14F-4D97-AF65-F5344CB8AC3E}">
        <p14:creationId xmlns:p14="http://schemas.microsoft.com/office/powerpoint/2010/main" val="93865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Examples of Legal and Ethical Issues</a:t>
            </a:r>
          </a:p>
        </p:txBody>
      </p:sp>
      <p:grpSp>
        <p:nvGrpSpPr>
          <p:cNvPr id="35" name="Group 34">
            <a:extLst>
              <a:ext uri="{FF2B5EF4-FFF2-40B4-BE49-F238E27FC236}">
                <a16:creationId xmlns:a16="http://schemas.microsoft.com/office/drawing/2014/main" id="{47DECF2C-42EB-485F-8E39-8450EFA8B5E7}"/>
              </a:ext>
            </a:extLst>
          </p:cNvPr>
          <p:cNvGrpSpPr/>
          <p:nvPr/>
        </p:nvGrpSpPr>
        <p:grpSpPr>
          <a:xfrm>
            <a:off x="460459" y="1853042"/>
            <a:ext cx="2926191" cy="2756349"/>
            <a:chOff x="8819140" y="1788157"/>
            <a:chExt cx="2926191" cy="2756349"/>
          </a:xfrm>
        </p:grpSpPr>
        <p:pic>
          <p:nvPicPr>
            <p:cNvPr id="7" name="Picture 6">
              <a:extLst>
                <a:ext uri="{FF2B5EF4-FFF2-40B4-BE49-F238E27FC236}">
                  <a16:creationId xmlns:a16="http://schemas.microsoft.com/office/drawing/2014/main" id="{E4537DCD-6053-4B25-9B4D-9C554B2DC26F}"/>
                </a:ext>
              </a:extLst>
            </p:cNvPr>
            <p:cNvPicPr>
              <a:picLocks noChangeAspect="1"/>
            </p:cNvPicPr>
            <p:nvPr/>
          </p:nvPicPr>
          <p:blipFill>
            <a:blip r:embed="rId3"/>
            <a:stretch>
              <a:fillRect/>
            </a:stretch>
          </p:blipFill>
          <p:spPr>
            <a:xfrm>
              <a:off x="8819140" y="2157489"/>
              <a:ext cx="2255823" cy="1989905"/>
            </a:xfrm>
            <a:prstGeom prst="rect">
              <a:avLst/>
            </a:prstGeom>
            <a:ln>
              <a:solidFill>
                <a:srgbClr val="2F528F"/>
              </a:solidFill>
            </a:ln>
            <a:effectLst>
              <a:outerShdw blurRad="63500" sx="102000" sy="102000" algn="ctr" rotWithShape="0">
                <a:prstClr val="black">
                  <a:alpha val="40000"/>
                </a:prstClr>
              </a:outerShdw>
            </a:effectLst>
          </p:spPr>
        </p:pic>
        <p:pic>
          <p:nvPicPr>
            <p:cNvPr id="9" name="Picture 8" descr="A picture containing drawing&#10;&#10;Description automatically generated">
              <a:extLst>
                <a:ext uri="{FF2B5EF4-FFF2-40B4-BE49-F238E27FC236}">
                  <a16:creationId xmlns:a16="http://schemas.microsoft.com/office/drawing/2014/main" id="{425EC924-EDB7-4EC7-A2E4-2F52EA71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571" y="3170746"/>
              <a:ext cx="1373760" cy="1373760"/>
            </a:xfrm>
            <a:prstGeom prst="rect">
              <a:avLst/>
            </a:prstGeom>
            <a:effectLst>
              <a:outerShdw blurRad="63500" sx="102000" sy="102000" algn="ctr" rotWithShape="0">
                <a:prstClr val="black">
                  <a:alpha val="40000"/>
                </a:prstClr>
              </a:outerShdw>
            </a:effectLst>
          </p:spPr>
        </p:pic>
        <p:sp>
          <p:nvSpPr>
            <p:cNvPr id="18" name="TextBox 17">
              <a:extLst>
                <a:ext uri="{FF2B5EF4-FFF2-40B4-BE49-F238E27FC236}">
                  <a16:creationId xmlns:a16="http://schemas.microsoft.com/office/drawing/2014/main" id="{0692EF8D-1162-4EFA-9638-ADEE874AED0C}"/>
                </a:ext>
              </a:extLst>
            </p:cNvPr>
            <p:cNvSpPr txBox="1"/>
            <p:nvPr/>
          </p:nvSpPr>
          <p:spPr>
            <a:xfrm>
              <a:off x="8819140" y="1788157"/>
              <a:ext cx="2255823" cy="369332"/>
            </a:xfrm>
            <a:prstGeom prst="rect">
              <a:avLst/>
            </a:prstGeom>
            <a:noFill/>
          </p:spPr>
          <p:txBody>
            <a:bodyPr wrap="square" rtlCol="0">
              <a:spAutoFit/>
            </a:bodyPr>
            <a:lstStyle/>
            <a:p>
              <a:pPr algn="ctr"/>
              <a:r>
                <a:rPr lang="en-US" b="1" dirty="0"/>
                <a:t>Twitter</a:t>
              </a:r>
              <a:endParaRPr lang="en-US" b="1" dirty="0">
                <a:solidFill>
                  <a:prstClr val="black"/>
                </a:solidFill>
              </a:endParaRPr>
            </a:p>
          </p:txBody>
        </p:sp>
      </p:grpSp>
      <p:grpSp>
        <p:nvGrpSpPr>
          <p:cNvPr id="17" name="Group 16">
            <a:extLst>
              <a:ext uri="{FF2B5EF4-FFF2-40B4-BE49-F238E27FC236}">
                <a16:creationId xmlns:a16="http://schemas.microsoft.com/office/drawing/2014/main" id="{C1DB2E2D-8626-4061-98A3-FB2F496CB576}"/>
              </a:ext>
            </a:extLst>
          </p:cNvPr>
          <p:cNvGrpSpPr/>
          <p:nvPr/>
        </p:nvGrpSpPr>
        <p:grpSpPr>
          <a:xfrm>
            <a:off x="8791944" y="1853042"/>
            <a:ext cx="3048304" cy="2647264"/>
            <a:chOff x="346209" y="1788158"/>
            <a:chExt cx="3048304" cy="2647264"/>
          </a:xfrm>
        </p:grpSpPr>
        <p:pic>
          <p:nvPicPr>
            <p:cNvPr id="10" name="Picture 9">
              <a:extLst>
                <a:ext uri="{FF2B5EF4-FFF2-40B4-BE49-F238E27FC236}">
                  <a16:creationId xmlns:a16="http://schemas.microsoft.com/office/drawing/2014/main" id="{E7E51AF2-F2FB-4C98-9394-0E0982C91158}"/>
                </a:ext>
              </a:extLst>
            </p:cNvPr>
            <p:cNvPicPr>
              <a:picLocks noChangeAspect="1"/>
            </p:cNvPicPr>
            <p:nvPr/>
          </p:nvPicPr>
          <p:blipFill>
            <a:blip r:embed="rId5"/>
            <a:stretch>
              <a:fillRect/>
            </a:stretch>
          </p:blipFill>
          <p:spPr>
            <a:xfrm>
              <a:off x="890647" y="2157048"/>
              <a:ext cx="1959429" cy="1990347"/>
            </a:xfrm>
            <a:prstGeom prst="rect">
              <a:avLst/>
            </a:prstGeom>
            <a:ln>
              <a:solidFill>
                <a:srgbClr val="2F528F"/>
              </a:solidFill>
            </a:ln>
            <a:effectLst>
              <a:outerShdw blurRad="63500" sx="102000" sy="102000" algn="ctr" rotWithShape="0">
                <a:prstClr val="black">
                  <a:alpha val="40000"/>
                </a:prstClr>
              </a:outerShdw>
            </a:effectLst>
          </p:spPr>
        </p:pic>
        <p:sp>
          <p:nvSpPr>
            <p:cNvPr id="21" name="TextBox 20">
              <a:extLst>
                <a:ext uri="{FF2B5EF4-FFF2-40B4-BE49-F238E27FC236}">
                  <a16:creationId xmlns:a16="http://schemas.microsoft.com/office/drawing/2014/main" id="{6959A278-C305-445D-95AE-EBBA432DC66D}"/>
                </a:ext>
              </a:extLst>
            </p:cNvPr>
            <p:cNvSpPr txBox="1"/>
            <p:nvPr/>
          </p:nvSpPr>
          <p:spPr>
            <a:xfrm>
              <a:off x="890647" y="1788158"/>
              <a:ext cx="1959429" cy="369332"/>
            </a:xfrm>
            <a:prstGeom prst="rect">
              <a:avLst/>
            </a:prstGeom>
            <a:noFill/>
          </p:spPr>
          <p:txBody>
            <a:bodyPr wrap="square" rtlCol="0">
              <a:spAutoFit/>
            </a:bodyPr>
            <a:lstStyle/>
            <a:p>
              <a:pPr algn="ctr"/>
              <a:r>
                <a:rPr lang="en-US" b="1" dirty="0" err="1"/>
                <a:t>Nextdoor</a:t>
              </a:r>
              <a:endParaRPr lang="en-US" b="1" dirty="0">
                <a:solidFill>
                  <a:prstClr val="black"/>
                </a:solidFill>
              </a:endParaRPr>
            </a:p>
          </p:txBody>
        </p:sp>
        <p:grpSp>
          <p:nvGrpSpPr>
            <p:cNvPr id="16" name="Group 15">
              <a:extLst>
                <a:ext uri="{FF2B5EF4-FFF2-40B4-BE49-F238E27FC236}">
                  <a16:creationId xmlns:a16="http://schemas.microsoft.com/office/drawing/2014/main" id="{0EDB6CCE-3CD3-4F74-9F31-709B2927468A}"/>
                </a:ext>
              </a:extLst>
            </p:cNvPr>
            <p:cNvGrpSpPr/>
            <p:nvPr/>
          </p:nvGrpSpPr>
          <p:grpSpPr>
            <a:xfrm>
              <a:off x="346209" y="3859368"/>
              <a:ext cx="3048304" cy="576054"/>
              <a:chOff x="2671949" y="5224277"/>
              <a:chExt cx="7330632" cy="1385308"/>
            </a:xfrm>
          </p:grpSpPr>
          <p:sp>
            <p:nvSpPr>
              <p:cNvPr id="14" name="Rectangle 13">
                <a:extLst>
                  <a:ext uri="{FF2B5EF4-FFF2-40B4-BE49-F238E27FC236}">
                    <a16:creationId xmlns:a16="http://schemas.microsoft.com/office/drawing/2014/main" id="{F2935CEE-CC07-424F-B97A-60948B34CEDB}"/>
                  </a:ext>
                </a:extLst>
              </p:cNvPr>
              <p:cNvSpPr/>
              <p:nvPr/>
            </p:nvSpPr>
            <p:spPr>
              <a:xfrm>
                <a:off x="2671949" y="5224277"/>
                <a:ext cx="7330632" cy="1385308"/>
              </a:xfrm>
              <a:prstGeom prst="rect">
                <a:avLst/>
              </a:prstGeom>
              <a:solidFill>
                <a:srgbClr val="00B24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 sign&#10;&#10;Description automatically generated">
                <a:extLst>
                  <a:ext uri="{FF2B5EF4-FFF2-40B4-BE49-F238E27FC236}">
                    <a16:creationId xmlns:a16="http://schemas.microsoft.com/office/drawing/2014/main" id="{A1715803-4DA1-4A9A-B9D2-1DC8E9727C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829" y="5436085"/>
                <a:ext cx="6901542" cy="961690"/>
              </a:xfrm>
              <a:prstGeom prst="rect">
                <a:avLst/>
              </a:prstGeom>
              <a:ln>
                <a:noFill/>
              </a:ln>
            </p:spPr>
          </p:pic>
        </p:grpSp>
      </p:grpSp>
      <p:grpSp>
        <p:nvGrpSpPr>
          <p:cNvPr id="36" name="Group 35">
            <a:extLst>
              <a:ext uri="{FF2B5EF4-FFF2-40B4-BE49-F238E27FC236}">
                <a16:creationId xmlns:a16="http://schemas.microsoft.com/office/drawing/2014/main" id="{F75B467E-5C19-4F9D-B7A0-9BF5582E7291}"/>
              </a:ext>
            </a:extLst>
          </p:cNvPr>
          <p:cNvGrpSpPr/>
          <p:nvPr/>
        </p:nvGrpSpPr>
        <p:grpSpPr>
          <a:xfrm>
            <a:off x="4367550" y="1853042"/>
            <a:ext cx="3317564" cy="2188079"/>
            <a:chOff x="4273140" y="1828589"/>
            <a:chExt cx="3317564" cy="2188079"/>
          </a:xfrm>
        </p:grpSpPr>
        <p:sp>
          <p:nvSpPr>
            <p:cNvPr id="29" name="TextBox 28">
              <a:extLst>
                <a:ext uri="{FF2B5EF4-FFF2-40B4-BE49-F238E27FC236}">
                  <a16:creationId xmlns:a16="http://schemas.microsoft.com/office/drawing/2014/main" id="{5B4EFC34-3BB2-4FB0-BD2B-1160A1487B59}"/>
                </a:ext>
              </a:extLst>
            </p:cNvPr>
            <p:cNvSpPr txBox="1"/>
            <p:nvPr/>
          </p:nvSpPr>
          <p:spPr>
            <a:xfrm>
              <a:off x="4998866" y="1828589"/>
              <a:ext cx="1959429" cy="369332"/>
            </a:xfrm>
            <a:prstGeom prst="rect">
              <a:avLst/>
            </a:prstGeom>
            <a:noFill/>
          </p:spPr>
          <p:txBody>
            <a:bodyPr wrap="square" rtlCol="0">
              <a:spAutoFit/>
            </a:bodyPr>
            <a:lstStyle/>
            <a:p>
              <a:pPr algn="ctr"/>
              <a:r>
                <a:rPr lang="en-US" b="1" dirty="0"/>
                <a:t>Library Databases</a:t>
              </a:r>
              <a:endParaRPr lang="en-US" b="1" dirty="0">
                <a:solidFill>
                  <a:prstClr val="black"/>
                </a:solidFill>
              </a:endParaRPr>
            </a:p>
          </p:txBody>
        </p:sp>
        <p:grpSp>
          <p:nvGrpSpPr>
            <p:cNvPr id="34" name="Group 33">
              <a:extLst>
                <a:ext uri="{FF2B5EF4-FFF2-40B4-BE49-F238E27FC236}">
                  <a16:creationId xmlns:a16="http://schemas.microsoft.com/office/drawing/2014/main" id="{47290922-95C9-407D-84D4-3F372544F91C}"/>
                </a:ext>
              </a:extLst>
            </p:cNvPr>
            <p:cNvGrpSpPr/>
            <p:nvPr/>
          </p:nvGrpSpPr>
          <p:grpSpPr>
            <a:xfrm>
              <a:off x="4273140" y="2488840"/>
              <a:ext cx="3317564" cy="1527828"/>
              <a:chOff x="4273140" y="2488840"/>
              <a:chExt cx="3317564" cy="1527828"/>
            </a:xfrm>
          </p:grpSpPr>
          <p:pic>
            <p:nvPicPr>
              <p:cNvPr id="25" name="Picture 24" descr="A close up of a sign&#10;&#10;Description automatically generated">
                <a:extLst>
                  <a:ext uri="{FF2B5EF4-FFF2-40B4-BE49-F238E27FC236}">
                    <a16:creationId xmlns:a16="http://schemas.microsoft.com/office/drawing/2014/main" id="{E4266162-169D-45A7-81D6-0952485AE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0714" y="2488840"/>
                <a:ext cx="1089990" cy="1499987"/>
              </a:xfrm>
              <a:prstGeom prst="rect">
                <a:avLst/>
              </a:prstGeom>
              <a:effectLst>
                <a:outerShdw blurRad="63500" sx="102000" sy="102000" algn="ctr" rotWithShape="0">
                  <a:prstClr val="black">
                    <a:alpha val="40000"/>
                  </a:prstClr>
                </a:outerShdw>
              </a:effectLst>
            </p:spPr>
          </p:pic>
          <p:pic>
            <p:nvPicPr>
              <p:cNvPr id="1026" name="Picture 2">
                <a:extLst>
                  <a:ext uri="{FF2B5EF4-FFF2-40B4-BE49-F238E27FC236}">
                    <a16:creationId xmlns:a16="http://schemas.microsoft.com/office/drawing/2014/main" id="{C4E67497-25AF-4831-820C-6E604E82F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3140" y="3238834"/>
                <a:ext cx="2047564" cy="77783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04A04DEC-8BE5-4590-A245-6A89D819DBA9}"/>
                  </a:ext>
                </a:extLst>
              </p:cNvPr>
              <p:cNvPicPr>
                <a:picLocks noChangeAspect="1"/>
              </p:cNvPicPr>
              <p:nvPr/>
            </p:nvPicPr>
            <p:blipFill>
              <a:blip r:embed="rId9"/>
              <a:stretch>
                <a:fillRect/>
              </a:stretch>
            </p:blipFill>
            <p:spPr>
              <a:xfrm>
                <a:off x="4273140" y="2509547"/>
                <a:ext cx="2047564" cy="465158"/>
              </a:xfrm>
              <a:prstGeom prst="rect">
                <a:avLst/>
              </a:prstGeom>
              <a:effectLst>
                <a:outerShdw blurRad="63500" sx="102000" sy="102000" algn="ctr" rotWithShape="0">
                  <a:prstClr val="black">
                    <a:alpha val="40000"/>
                  </a:prstClr>
                </a:outerShdw>
              </a:effectLst>
            </p:spPr>
          </p:pic>
        </p:grpSp>
      </p:grpSp>
    </p:spTree>
    <p:extLst>
      <p:ext uri="{BB962C8B-B14F-4D97-AF65-F5344CB8AC3E}">
        <p14:creationId xmlns:p14="http://schemas.microsoft.com/office/powerpoint/2010/main" val="904762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Examples of Legal and Ethical Issues</a:t>
            </a:r>
          </a:p>
        </p:txBody>
      </p:sp>
      <p:grpSp>
        <p:nvGrpSpPr>
          <p:cNvPr id="35" name="Group 34">
            <a:extLst>
              <a:ext uri="{FF2B5EF4-FFF2-40B4-BE49-F238E27FC236}">
                <a16:creationId xmlns:a16="http://schemas.microsoft.com/office/drawing/2014/main" id="{47DECF2C-42EB-485F-8E39-8450EFA8B5E7}"/>
              </a:ext>
            </a:extLst>
          </p:cNvPr>
          <p:cNvGrpSpPr/>
          <p:nvPr/>
        </p:nvGrpSpPr>
        <p:grpSpPr>
          <a:xfrm>
            <a:off x="460459" y="1853042"/>
            <a:ext cx="2926191" cy="2756349"/>
            <a:chOff x="8819140" y="1788157"/>
            <a:chExt cx="2926191" cy="2756349"/>
          </a:xfrm>
        </p:grpSpPr>
        <p:pic>
          <p:nvPicPr>
            <p:cNvPr id="7" name="Picture 6">
              <a:extLst>
                <a:ext uri="{FF2B5EF4-FFF2-40B4-BE49-F238E27FC236}">
                  <a16:creationId xmlns:a16="http://schemas.microsoft.com/office/drawing/2014/main" id="{E4537DCD-6053-4B25-9B4D-9C554B2DC26F}"/>
                </a:ext>
              </a:extLst>
            </p:cNvPr>
            <p:cNvPicPr>
              <a:picLocks noChangeAspect="1"/>
            </p:cNvPicPr>
            <p:nvPr/>
          </p:nvPicPr>
          <p:blipFill>
            <a:blip r:embed="rId3"/>
            <a:stretch>
              <a:fillRect/>
            </a:stretch>
          </p:blipFill>
          <p:spPr>
            <a:xfrm>
              <a:off x="8819140" y="2157489"/>
              <a:ext cx="2255823" cy="1989905"/>
            </a:xfrm>
            <a:prstGeom prst="rect">
              <a:avLst/>
            </a:prstGeom>
            <a:ln>
              <a:solidFill>
                <a:srgbClr val="2F528F"/>
              </a:solidFill>
            </a:ln>
            <a:effectLst>
              <a:outerShdw blurRad="63500" sx="102000" sy="102000" algn="ctr" rotWithShape="0">
                <a:prstClr val="black">
                  <a:alpha val="40000"/>
                </a:prstClr>
              </a:outerShdw>
            </a:effectLst>
          </p:spPr>
        </p:pic>
        <p:pic>
          <p:nvPicPr>
            <p:cNvPr id="9" name="Picture 8" descr="A picture containing drawing&#10;&#10;Description automatically generated">
              <a:extLst>
                <a:ext uri="{FF2B5EF4-FFF2-40B4-BE49-F238E27FC236}">
                  <a16:creationId xmlns:a16="http://schemas.microsoft.com/office/drawing/2014/main" id="{425EC924-EDB7-4EC7-A2E4-2F52EA719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1571" y="3170746"/>
              <a:ext cx="1373760" cy="1373760"/>
            </a:xfrm>
            <a:prstGeom prst="rect">
              <a:avLst/>
            </a:prstGeom>
            <a:effectLst>
              <a:outerShdw blurRad="63500" sx="102000" sy="102000" algn="ctr" rotWithShape="0">
                <a:prstClr val="black">
                  <a:alpha val="40000"/>
                </a:prstClr>
              </a:outerShdw>
            </a:effectLst>
          </p:spPr>
        </p:pic>
        <p:sp>
          <p:nvSpPr>
            <p:cNvPr id="18" name="TextBox 17">
              <a:extLst>
                <a:ext uri="{FF2B5EF4-FFF2-40B4-BE49-F238E27FC236}">
                  <a16:creationId xmlns:a16="http://schemas.microsoft.com/office/drawing/2014/main" id="{0692EF8D-1162-4EFA-9638-ADEE874AED0C}"/>
                </a:ext>
              </a:extLst>
            </p:cNvPr>
            <p:cNvSpPr txBox="1"/>
            <p:nvPr/>
          </p:nvSpPr>
          <p:spPr>
            <a:xfrm>
              <a:off x="8819140" y="1788157"/>
              <a:ext cx="2255823" cy="369332"/>
            </a:xfrm>
            <a:prstGeom prst="rect">
              <a:avLst/>
            </a:prstGeom>
            <a:noFill/>
          </p:spPr>
          <p:txBody>
            <a:bodyPr wrap="square" rtlCol="0">
              <a:spAutoFit/>
            </a:bodyPr>
            <a:lstStyle/>
            <a:p>
              <a:pPr algn="ctr"/>
              <a:r>
                <a:rPr lang="en-US" b="1" dirty="0"/>
                <a:t>Twitter</a:t>
              </a:r>
              <a:endParaRPr lang="en-US" b="1" dirty="0">
                <a:solidFill>
                  <a:prstClr val="black"/>
                </a:solidFill>
              </a:endParaRPr>
            </a:p>
          </p:txBody>
        </p:sp>
      </p:grpSp>
      <p:grpSp>
        <p:nvGrpSpPr>
          <p:cNvPr id="17" name="Group 16">
            <a:extLst>
              <a:ext uri="{FF2B5EF4-FFF2-40B4-BE49-F238E27FC236}">
                <a16:creationId xmlns:a16="http://schemas.microsoft.com/office/drawing/2014/main" id="{C1DB2E2D-8626-4061-98A3-FB2F496CB576}"/>
              </a:ext>
            </a:extLst>
          </p:cNvPr>
          <p:cNvGrpSpPr/>
          <p:nvPr/>
        </p:nvGrpSpPr>
        <p:grpSpPr>
          <a:xfrm>
            <a:off x="8791944" y="1853042"/>
            <a:ext cx="3048304" cy="2647264"/>
            <a:chOff x="346209" y="1788158"/>
            <a:chExt cx="3048304" cy="2647264"/>
          </a:xfrm>
        </p:grpSpPr>
        <p:pic>
          <p:nvPicPr>
            <p:cNvPr id="10" name="Picture 9">
              <a:extLst>
                <a:ext uri="{FF2B5EF4-FFF2-40B4-BE49-F238E27FC236}">
                  <a16:creationId xmlns:a16="http://schemas.microsoft.com/office/drawing/2014/main" id="{E7E51AF2-F2FB-4C98-9394-0E0982C91158}"/>
                </a:ext>
              </a:extLst>
            </p:cNvPr>
            <p:cNvPicPr>
              <a:picLocks noChangeAspect="1"/>
            </p:cNvPicPr>
            <p:nvPr/>
          </p:nvPicPr>
          <p:blipFill>
            <a:blip r:embed="rId5"/>
            <a:stretch>
              <a:fillRect/>
            </a:stretch>
          </p:blipFill>
          <p:spPr>
            <a:xfrm>
              <a:off x="890647" y="2157048"/>
              <a:ext cx="1959429" cy="1990347"/>
            </a:xfrm>
            <a:prstGeom prst="rect">
              <a:avLst/>
            </a:prstGeom>
            <a:ln>
              <a:solidFill>
                <a:srgbClr val="2F528F"/>
              </a:solidFill>
            </a:ln>
            <a:effectLst>
              <a:outerShdw blurRad="63500" sx="102000" sy="102000" algn="ctr" rotWithShape="0">
                <a:prstClr val="black">
                  <a:alpha val="40000"/>
                </a:prstClr>
              </a:outerShdw>
            </a:effectLst>
          </p:spPr>
        </p:pic>
        <p:sp>
          <p:nvSpPr>
            <p:cNvPr id="21" name="TextBox 20">
              <a:extLst>
                <a:ext uri="{FF2B5EF4-FFF2-40B4-BE49-F238E27FC236}">
                  <a16:creationId xmlns:a16="http://schemas.microsoft.com/office/drawing/2014/main" id="{6959A278-C305-445D-95AE-EBBA432DC66D}"/>
                </a:ext>
              </a:extLst>
            </p:cNvPr>
            <p:cNvSpPr txBox="1"/>
            <p:nvPr/>
          </p:nvSpPr>
          <p:spPr>
            <a:xfrm>
              <a:off x="890647" y="1788158"/>
              <a:ext cx="1959429" cy="369332"/>
            </a:xfrm>
            <a:prstGeom prst="rect">
              <a:avLst/>
            </a:prstGeom>
            <a:noFill/>
          </p:spPr>
          <p:txBody>
            <a:bodyPr wrap="square" rtlCol="0">
              <a:spAutoFit/>
            </a:bodyPr>
            <a:lstStyle/>
            <a:p>
              <a:pPr algn="ctr"/>
              <a:r>
                <a:rPr lang="en-US" b="1" dirty="0" err="1"/>
                <a:t>Nextdoor</a:t>
              </a:r>
              <a:endParaRPr lang="en-US" b="1" dirty="0">
                <a:solidFill>
                  <a:prstClr val="black"/>
                </a:solidFill>
              </a:endParaRPr>
            </a:p>
          </p:txBody>
        </p:sp>
        <p:grpSp>
          <p:nvGrpSpPr>
            <p:cNvPr id="16" name="Group 15">
              <a:extLst>
                <a:ext uri="{FF2B5EF4-FFF2-40B4-BE49-F238E27FC236}">
                  <a16:creationId xmlns:a16="http://schemas.microsoft.com/office/drawing/2014/main" id="{0EDB6CCE-3CD3-4F74-9F31-709B2927468A}"/>
                </a:ext>
              </a:extLst>
            </p:cNvPr>
            <p:cNvGrpSpPr/>
            <p:nvPr/>
          </p:nvGrpSpPr>
          <p:grpSpPr>
            <a:xfrm>
              <a:off x="346209" y="3859368"/>
              <a:ext cx="3048304" cy="576054"/>
              <a:chOff x="2671949" y="5224277"/>
              <a:chExt cx="7330632" cy="1385308"/>
            </a:xfrm>
          </p:grpSpPr>
          <p:sp>
            <p:nvSpPr>
              <p:cNvPr id="14" name="Rectangle 13">
                <a:extLst>
                  <a:ext uri="{FF2B5EF4-FFF2-40B4-BE49-F238E27FC236}">
                    <a16:creationId xmlns:a16="http://schemas.microsoft.com/office/drawing/2014/main" id="{F2935CEE-CC07-424F-B97A-60948B34CEDB}"/>
                  </a:ext>
                </a:extLst>
              </p:cNvPr>
              <p:cNvSpPr/>
              <p:nvPr/>
            </p:nvSpPr>
            <p:spPr>
              <a:xfrm>
                <a:off x="2671949" y="5224277"/>
                <a:ext cx="7330632" cy="1385308"/>
              </a:xfrm>
              <a:prstGeom prst="rect">
                <a:avLst/>
              </a:prstGeom>
              <a:solidFill>
                <a:srgbClr val="00B24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picture containing drawing, sign&#10;&#10;Description automatically generated">
                <a:extLst>
                  <a:ext uri="{FF2B5EF4-FFF2-40B4-BE49-F238E27FC236}">
                    <a16:creationId xmlns:a16="http://schemas.microsoft.com/office/drawing/2014/main" id="{A1715803-4DA1-4A9A-B9D2-1DC8E9727C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73829" y="5436085"/>
                <a:ext cx="6901542" cy="961690"/>
              </a:xfrm>
              <a:prstGeom prst="rect">
                <a:avLst/>
              </a:prstGeom>
              <a:ln>
                <a:noFill/>
              </a:ln>
            </p:spPr>
          </p:pic>
        </p:grpSp>
      </p:grpSp>
      <p:grpSp>
        <p:nvGrpSpPr>
          <p:cNvPr id="36" name="Group 35">
            <a:extLst>
              <a:ext uri="{FF2B5EF4-FFF2-40B4-BE49-F238E27FC236}">
                <a16:creationId xmlns:a16="http://schemas.microsoft.com/office/drawing/2014/main" id="{F75B467E-5C19-4F9D-B7A0-9BF5582E7291}"/>
              </a:ext>
            </a:extLst>
          </p:cNvPr>
          <p:cNvGrpSpPr/>
          <p:nvPr/>
        </p:nvGrpSpPr>
        <p:grpSpPr>
          <a:xfrm>
            <a:off x="4367550" y="1853042"/>
            <a:ext cx="3317564" cy="2188079"/>
            <a:chOff x="4273140" y="1828589"/>
            <a:chExt cx="3317564" cy="2188079"/>
          </a:xfrm>
        </p:grpSpPr>
        <p:sp>
          <p:nvSpPr>
            <p:cNvPr id="29" name="TextBox 28">
              <a:extLst>
                <a:ext uri="{FF2B5EF4-FFF2-40B4-BE49-F238E27FC236}">
                  <a16:creationId xmlns:a16="http://schemas.microsoft.com/office/drawing/2014/main" id="{5B4EFC34-3BB2-4FB0-BD2B-1160A1487B59}"/>
                </a:ext>
              </a:extLst>
            </p:cNvPr>
            <p:cNvSpPr txBox="1"/>
            <p:nvPr/>
          </p:nvSpPr>
          <p:spPr>
            <a:xfrm>
              <a:off x="4998866" y="1828589"/>
              <a:ext cx="1959429" cy="369332"/>
            </a:xfrm>
            <a:prstGeom prst="rect">
              <a:avLst/>
            </a:prstGeom>
            <a:noFill/>
          </p:spPr>
          <p:txBody>
            <a:bodyPr wrap="square" rtlCol="0">
              <a:spAutoFit/>
            </a:bodyPr>
            <a:lstStyle/>
            <a:p>
              <a:pPr algn="ctr"/>
              <a:r>
                <a:rPr lang="en-US" b="1" dirty="0"/>
                <a:t>Library Databases</a:t>
              </a:r>
              <a:endParaRPr lang="en-US" b="1" dirty="0">
                <a:solidFill>
                  <a:prstClr val="black"/>
                </a:solidFill>
              </a:endParaRPr>
            </a:p>
          </p:txBody>
        </p:sp>
        <p:grpSp>
          <p:nvGrpSpPr>
            <p:cNvPr id="34" name="Group 33">
              <a:extLst>
                <a:ext uri="{FF2B5EF4-FFF2-40B4-BE49-F238E27FC236}">
                  <a16:creationId xmlns:a16="http://schemas.microsoft.com/office/drawing/2014/main" id="{47290922-95C9-407D-84D4-3F372544F91C}"/>
                </a:ext>
              </a:extLst>
            </p:cNvPr>
            <p:cNvGrpSpPr/>
            <p:nvPr/>
          </p:nvGrpSpPr>
          <p:grpSpPr>
            <a:xfrm>
              <a:off x="4273140" y="2488840"/>
              <a:ext cx="3317564" cy="1527828"/>
              <a:chOff x="4273140" y="2488840"/>
              <a:chExt cx="3317564" cy="1527828"/>
            </a:xfrm>
          </p:grpSpPr>
          <p:pic>
            <p:nvPicPr>
              <p:cNvPr id="25" name="Picture 24" descr="A close up of a sign&#10;&#10;Description automatically generated">
                <a:extLst>
                  <a:ext uri="{FF2B5EF4-FFF2-40B4-BE49-F238E27FC236}">
                    <a16:creationId xmlns:a16="http://schemas.microsoft.com/office/drawing/2014/main" id="{E4266162-169D-45A7-81D6-0952485AE66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00714" y="2488840"/>
                <a:ext cx="1089990" cy="1499987"/>
              </a:xfrm>
              <a:prstGeom prst="rect">
                <a:avLst/>
              </a:prstGeom>
              <a:effectLst>
                <a:outerShdw blurRad="63500" sx="102000" sy="102000" algn="ctr" rotWithShape="0">
                  <a:prstClr val="black">
                    <a:alpha val="40000"/>
                  </a:prstClr>
                </a:outerShdw>
              </a:effectLst>
            </p:spPr>
          </p:pic>
          <p:pic>
            <p:nvPicPr>
              <p:cNvPr id="1026" name="Picture 2">
                <a:extLst>
                  <a:ext uri="{FF2B5EF4-FFF2-40B4-BE49-F238E27FC236}">
                    <a16:creationId xmlns:a16="http://schemas.microsoft.com/office/drawing/2014/main" id="{C4E67497-25AF-4831-820C-6E604E82F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73140" y="3238834"/>
                <a:ext cx="2047564" cy="777834"/>
              </a:xfrm>
              <a:prstGeom prst="rect">
                <a:avLst/>
              </a:prstGeom>
              <a:noFill/>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04A04DEC-8BE5-4590-A245-6A89D819DBA9}"/>
                  </a:ext>
                </a:extLst>
              </p:cNvPr>
              <p:cNvPicPr>
                <a:picLocks noChangeAspect="1"/>
              </p:cNvPicPr>
              <p:nvPr/>
            </p:nvPicPr>
            <p:blipFill>
              <a:blip r:embed="rId9"/>
              <a:stretch>
                <a:fillRect/>
              </a:stretch>
            </p:blipFill>
            <p:spPr>
              <a:xfrm>
                <a:off x="4273140" y="2509547"/>
                <a:ext cx="2047564" cy="465158"/>
              </a:xfrm>
              <a:prstGeom prst="rect">
                <a:avLst/>
              </a:prstGeom>
              <a:effectLst>
                <a:outerShdw blurRad="63500" sx="102000" sy="102000" algn="ctr" rotWithShape="0">
                  <a:prstClr val="black">
                    <a:alpha val="40000"/>
                  </a:prstClr>
                </a:outerShdw>
              </a:effectLst>
            </p:spPr>
          </p:pic>
        </p:grpSp>
      </p:grpSp>
      <p:sp>
        <p:nvSpPr>
          <p:cNvPr id="22" name="TextBox 21">
            <a:extLst>
              <a:ext uri="{FF2B5EF4-FFF2-40B4-BE49-F238E27FC236}">
                <a16:creationId xmlns:a16="http://schemas.microsoft.com/office/drawing/2014/main" id="{5A17C49F-5236-4004-85AA-110D07F276AF}"/>
              </a:ext>
            </a:extLst>
          </p:cNvPr>
          <p:cNvSpPr txBox="1"/>
          <p:nvPr/>
        </p:nvSpPr>
        <p:spPr>
          <a:xfrm>
            <a:off x="4414207" y="4909451"/>
            <a:ext cx="3317565" cy="1754326"/>
          </a:xfrm>
          <a:prstGeom prst="rect">
            <a:avLst/>
          </a:prstGeom>
          <a:noFill/>
        </p:spPr>
        <p:txBody>
          <a:bodyPr wrap="square" rtlCol="0">
            <a:spAutoFit/>
          </a:bodyPr>
          <a:lstStyle/>
          <a:p>
            <a:r>
              <a:rPr lang="en-US" dirty="0"/>
              <a:t>Library databases (and many journals) have very clear and strongly enforced </a:t>
            </a:r>
            <a:r>
              <a:rPr lang="en-US" i="1" dirty="0"/>
              <a:t>Terms of Service</a:t>
            </a:r>
            <a:r>
              <a:rPr lang="en-US" dirty="0"/>
              <a:t> that contractually prohibit users from web-scraping activities.</a:t>
            </a:r>
            <a:endParaRPr lang="en-US" dirty="0">
              <a:solidFill>
                <a:prstClr val="black"/>
              </a:solidFill>
            </a:endParaRPr>
          </a:p>
        </p:txBody>
      </p:sp>
      <p:sp>
        <p:nvSpPr>
          <p:cNvPr id="23" name="TextBox 22">
            <a:extLst>
              <a:ext uri="{FF2B5EF4-FFF2-40B4-BE49-F238E27FC236}">
                <a16:creationId xmlns:a16="http://schemas.microsoft.com/office/drawing/2014/main" id="{FC2E59A4-9B0E-47AB-A86E-371F6C9BA26F}"/>
              </a:ext>
            </a:extLst>
          </p:cNvPr>
          <p:cNvSpPr txBox="1"/>
          <p:nvPr/>
        </p:nvSpPr>
        <p:spPr>
          <a:xfrm>
            <a:off x="302820" y="4909451"/>
            <a:ext cx="3319272" cy="1754326"/>
          </a:xfrm>
          <a:prstGeom prst="rect">
            <a:avLst/>
          </a:prstGeom>
          <a:noFill/>
        </p:spPr>
        <p:txBody>
          <a:bodyPr wrap="square" rtlCol="0">
            <a:spAutoFit/>
          </a:bodyPr>
          <a:lstStyle/>
          <a:p>
            <a:r>
              <a:rPr lang="en-US" dirty="0"/>
              <a:t>Twitter offers an official API explicitly for the purposes of collecting and analyzing their data.  APIs are usually a more sustainable method of gathering data.</a:t>
            </a:r>
            <a:endParaRPr lang="en-US" dirty="0">
              <a:solidFill>
                <a:prstClr val="black"/>
              </a:solidFill>
            </a:endParaRPr>
          </a:p>
        </p:txBody>
      </p:sp>
      <p:sp>
        <p:nvSpPr>
          <p:cNvPr id="24" name="TextBox 23">
            <a:extLst>
              <a:ext uri="{FF2B5EF4-FFF2-40B4-BE49-F238E27FC236}">
                <a16:creationId xmlns:a16="http://schemas.microsoft.com/office/drawing/2014/main" id="{0C3EFA97-AE59-41AD-A154-459723C14F03}"/>
              </a:ext>
            </a:extLst>
          </p:cNvPr>
          <p:cNvSpPr txBox="1"/>
          <p:nvPr/>
        </p:nvSpPr>
        <p:spPr>
          <a:xfrm>
            <a:off x="8651174" y="4909451"/>
            <a:ext cx="3318437" cy="1200329"/>
          </a:xfrm>
          <a:prstGeom prst="rect">
            <a:avLst/>
          </a:prstGeom>
          <a:noFill/>
        </p:spPr>
        <p:txBody>
          <a:bodyPr wrap="square" rtlCol="0">
            <a:spAutoFit/>
          </a:bodyPr>
          <a:lstStyle/>
          <a:p>
            <a:r>
              <a:rPr lang="en-US" dirty="0" err="1"/>
              <a:t>Nextdoor</a:t>
            </a:r>
            <a:r>
              <a:rPr lang="en-US" dirty="0"/>
              <a:t> users have a reasonable expectation that their online behavior is not publicly available.</a:t>
            </a:r>
            <a:endParaRPr lang="en-US" dirty="0">
              <a:solidFill>
                <a:prstClr val="black"/>
              </a:solidFill>
            </a:endParaRPr>
          </a:p>
        </p:txBody>
      </p:sp>
      <p:sp>
        <p:nvSpPr>
          <p:cNvPr id="26" name="TextBox 25">
            <a:extLst>
              <a:ext uri="{FF2B5EF4-FFF2-40B4-BE49-F238E27FC236}">
                <a16:creationId xmlns:a16="http://schemas.microsoft.com/office/drawing/2014/main" id="{1C56F899-5794-4ED7-BB76-DAE066E682EA}"/>
              </a:ext>
            </a:extLst>
          </p:cNvPr>
          <p:cNvSpPr txBox="1"/>
          <p:nvPr/>
        </p:nvSpPr>
        <p:spPr>
          <a:xfrm>
            <a:off x="0" y="1082302"/>
            <a:ext cx="12192000" cy="369332"/>
          </a:xfrm>
          <a:prstGeom prst="rect">
            <a:avLst/>
          </a:prstGeom>
          <a:noFill/>
        </p:spPr>
        <p:txBody>
          <a:bodyPr wrap="square" rtlCol="0">
            <a:spAutoFit/>
          </a:bodyPr>
          <a:lstStyle/>
          <a:p>
            <a:pPr algn="ctr"/>
            <a:r>
              <a:rPr lang="en-US" i="1" dirty="0"/>
              <a:t>In short, you should not use a web scraper on these websites.</a:t>
            </a:r>
            <a:endParaRPr lang="en-US" i="1" dirty="0">
              <a:solidFill>
                <a:prstClr val="black"/>
              </a:solidFill>
            </a:endParaRPr>
          </a:p>
        </p:txBody>
      </p:sp>
    </p:spTree>
    <p:extLst>
      <p:ext uri="{BB962C8B-B14F-4D97-AF65-F5344CB8AC3E}">
        <p14:creationId xmlns:p14="http://schemas.microsoft.com/office/powerpoint/2010/main" val="180066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Where to get legal and ethical guidance</a:t>
            </a:r>
          </a:p>
        </p:txBody>
      </p:sp>
      <p:pic>
        <p:nvPicPr>
          <p:cNvPr id="13" name="Picture 12">
            <a:extLst>
              <a:ext uri="{FF2B5EF4-FFF2-40B4-BE49-F238E27FC236}">
                <a16:creationId xmlns:a16="http://schemas.microsoft.com/office/drawing/2014/main" id="{E3821607-C3BE-4EF4-A034-CBEF6EF8A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3860" y="1761629"/>
            <a:ext cx="2400300" cy="2400300"/>
          </a:xfrm>
          <a:prstGeom prst="rect">
            <a:avLst/>
          </a:prstGeom>
          <a:ln>
            <a:solidFill>
              <a:schemeClr val="tx1"/>
            </a:solidFill>
          </a:ln>
          <a:effectLst>
            <a:outerShdw blurRad="63500" sx="102000" sy="102000" algn="ctr" rotWithShape="0">
              <a:prstClr val="black">
                <a:alpha val="40000"/>
              </a:prstClr>
            </a:outerShdw>
          </a:effectLst>
        </p:spPr>
      </p:pic>
      <p:sp>
        <p:nvSpPr>
          <p:cNvPr id="15" name="TextBox 14">
            <a:extLst>
              <a:ext uri="{FF2B5EF4-FFF2-40B4-BE49-F238E27FC236}">
                <a16:creationId xmlns:a16="http://schemas.microsoft.com/office/drawing/2014/main" id="{8616235D-21EE-400E-A708-7C7C5CDAFF24}"/>
              </a:ext>
            </a:extLst>
          </p:cNvPr>
          <p:cNvSpPr txBox="1"/>
          <p:nvPr/>
        </p:nvSpPr>
        <p:spPr>
          <a:xfrm>
            <a:off x="702571" y="1720840"/>
            <a:ext cx="5393429" cy="2862322"/>
          </a:xfrm>
          <a:prstGeom prst="rect">
            <a:avLst/>
          </a:prstGeom>
          <a:noFill/>
        </p:spPr>
        <p:txBody>
          <a:bodyPr wrap="square" rtlCol="0">
            <a:spAutoFit/>
          </a:bodyPr>
          <a:lstStyle/>
          <a:p>
            <a:r>
              <a:rPr lang="en-US" b="1" dirty="0"/>
              <a:t>GSU Institutional Review Board (IRB)</a:t>
            </a:r>
          </a:p>
          <a:p>
            <a:r>
              <a:rPr lang="en-US" dirty="0">
                <a:hlinkClick r:id="rId4"/>
              </a:rPr>
              <a:t>https://ursa.research.gsu.edu/human-subjects/</a:t>
            </a:r>
            <a:endParaRPr lang="en-US" b="1" dirty="0"/>
          </a:p>
          <a:p>
            <a:endParaRPr lang="en-US" dirty="0"/>
          </a:p>
          <a:p>
            <a:endParaRPr lang="en-US" dirty="0"/>
          </a:p>
          <a:p>
            <a:r>
              <a:rPr lang="en-US" b="1" dirty="0"/>
              <a:t>GSU Office of Legal Affairs</a:t>
            </a:r>
          </a:p>
          <a:p>
            <a:pPr lvl="0"/>
            <a:r>
              <a:rPr lang="en-US" dirty="0">
                <a:solidFill>
                  <a:prstClr val="black"/>
                </a:solidFill>
                <a:hlinkClick r:id="rId5"/>
              </a:rPr>
              <a:t>https://universityattorney.gsu.edu/</a:t>
            </a:r>
            <a:r>
              <a:rPr lang="en-US" dirty="0">
                <a:solidFill>
                  <a:prstClr val="black"/>
                </a:solidFill>
              </a:rPr>
              <a:t> </a:t>
            </a:r>
          </a:p>
          <a:p>
            <a:pPr lvl="0"/>
            <a:endParaRPr lang="en-US" dirty="0">
              <a:solidFill>
                <a:prstClr val="black"/>
              </a:solidFill>
            </a:endParaRPr>
          </a:p>
          <a:p>
            <a:pPr lvl="0"/>
            <a:endParaRPr lang="en-US" dirty="0">
              <a:solidFill>
                <a:prstClr val="black"/>
              </a:solidFill>
            </a:endParaRPr>
          </a:p>
          <a:p>
            <a:pPr lvl="0"/>
            <a:r>
              <a:rPr lang="en-US" b="1" u="sng" dirty="0">
                <a:solidFill>
                  <a:prstClr val="black"/>
                </a:solidFill>
              </a:rPr>
              <a:t>YOUR</a:t>
            </a:r>
            <a:r>
              <a:rPr lang="en-US" b="1" dirty="0">
                <a:solidFill>
                  <a:prstClr val="black"/>
                </a:solidFill>
              </a:rPr>
              <a:t> boss, department chair, advisor, supervisor, </a:t>
            </a:r>
            <a:r>
              <a:rPr lang="en-US" b="1" dirty="0" err="1">
                <a:solidFill>
                  <a:prstClr val="black"/>
                </a:solidFill>
              </a:rPr>
              <a:t>etc</a:t>
            </a:r>
            <a:r>
              <a:rPr lang="en-US" b="1" dirty="0">
                <a:solidFill>
                  <a:prstClr val="black"/>
                </a:solidFill>
              </a:rPr>
              <a:t>…</a:t>
            </a:r>
          </a:p>
          <a:p>
            <a:pPr lvl="0"/>
            <a:endParaRPr lang="en-US" b="1" dirty="0">
              <a:solidFill>
                <a:prstClr val="black"/>
              </a:solidFill>
            </a:endParaRPr>
          </a:p>
        </p:txBody>
      </p:sp>
      <p:sp>
        <p:nvSpPr>
          <p:cNvPr id="20" name="TextBox 19">
            <a:extLst>
              <a:ext uri="{FF2B5EF4-FFF2-40B4-BE49-F238E27FC236}">
                <a16:creationId xmlns:a16="http://schemas.microsoft.com/office/drawing/2014/main" id="{09D3EA26-20B4-4D6D-9462-5F9BC4164F4E}"/>
              </a:ext>
            </a:extLst>
          </p:cNvPr>
          <p:cNvSpPr txBox="1"/>
          <p:nvPr/>
        </p:nvSpPr>
        <p:spPr>
          <a:xfrm>
            <a:off x="9846240" y="5287359"/>
            <a:ext cx="1508238" cy="369332"/>
          </a:xfrm>
          <a:prstGeom prst="rect">
            <a:avLst/>
          </a:prstGeom>
          <a:noFill/>
        </p:spPr>
        <p:txBody>
          <a:bodyPr wrap="square" rtlCol="0">
            <a:spAutoFit/>
          </a:bodyPr>
          <a:lstStyle/>
          <a:p>
            <a:pPr algn="ctr"/>
            <a:r>
              <a:rPr lang="en-US" b="1" dirty="0"/>
              <a:t>NOT a lawyer</a:t>
            </a:r>
            <a:endParaRPr lang="en-US" b="1" dirty="0">
              <a:solidFill>
                <a:prstClr val="black"/>
              </a:solidFill>
            </a:endParaRPr>
          </a:p>
        </p:txBody>
      </p:sp>
      <p:sp>
        <p:nvSpPr>
          <p:cNvPr id="23" name="TextBox 22">
            <a:extLst>
              <a:ext uri="{FF2B5EF4-FFF2-40B4-BE49-F238E27FC236}">
                <a16:creationId xmlns:a16="http://schemas.microsoft.com/office/drawing/2014/main" id="{46C9F975-E8C6-4B18-BB11-9510FD2C6B5E}"/>
              </a:ext>
            </a:extLst>
          </p:cNvPr>
          <p:cNvSpPr txBox="1"/>
          <p:nvPr/>
        </p:nvSpPr>
        <p:spPr>
          <a:xfrm>
            <a:off x="7346047" y="5237320"/>
            <a:ext cx="1626295" cy="369332"/>
          </a:xfrm>
          <a:prstGeom prst="rect">
            <a:avLst/>
          </a:prstGeom>
          <a:noFill/>
        </p:spPr>
        <p:txBody>
          <a:bodyPr wrap="square" rtlCol="0">
            <a:spAutoFit/>
          </a:bodyPr>
          <a:lstStyle/>
          <a:p>
            <a:pPr algn="ctr"/>
            <a:r>
              <a:rPr lang="en-US" b="1" dirty="0"/>
              <a:t>NOT your boss</a:t>
            </a:r>
            <a:endParaRPr lang="en-US" b="1" dirty="0">
              <a:solidFill>
                <a:prstClr val="black"/>
              </a:solidFill>
            </a:endParaRPr>
          </a:p>
        </p:txBody>
      </p:sp>
      <p:sp>
        <p:nvSpPr>
          <p:cNvPr id="24" name="TextBox 23">
            <a:extLst>
              <a:ext uri="{FF2B5EF4-FFF2-40B4-BE49-F238E27FC236}">
                <a16:creationId xmlns:a16="http://schemas.microsoft.com/office/drawing/2014/main" id="{DB2048C8-3FD1-4562-AF92-5E5C4AA755F2}"/>
              </a:ext>
            </a:extLst>
          </p:cNvPr>
          <p:cNvSpPr txBox="1"/>
          <p:nvPr/>
        </p:nvSpPr>
        <p:spPr>
          <a:xfrm>
            <a:off x="8161385" y="6076062"/>
            <a:ext cx="2125250" cy="369332"/>
          </a:xfrm>
          <a:prstGeom prst="rect">
            <a:avLst/>
          </a:prstGeom>
          <a:noFill/>
        </p:spPr>
        <p:txBody>
          <a:bodyPr wrap="square" rtlCol="0">
            <a:spAutoFit/>
          </a:bodyPr>
          <a:lstStyle/>
          <a:p>
            <a:pPr algn="ctr"/>
            <a:r>
              <a:rPr lang="en-US" b="1" dirty="0"/>
              <a:t>NOT your IRB expert</a:t>
            </a:r>
            <a:endParaRPr lang="en-US" b="1" dirty="0">
              <a:solidFill>
                <a:prstClr val="black"/>
              </a:solidFill>
            </a:endParaRPr>
          </a:p>
        </p:txBody>
      </p:sp>
      <p:cxnSp>
        <p:nvCxnSpPr>
          <p:cNvPr id="38" name="Straight Connector 37">
            <a:extLst>
              <a:ext uri="{FF2B5EF4-FFF2-40B4-BE49-F238E27FC236}">
                <a16:creationId xmlns:a16="http://schemas.microsoft.com/office/drawing/2014/main" id="{9D13D972-FE56-4E33-BCFF-C3393E5A246F}"/>
              </a:ext>
            </a:extLst>
          </p:cNvPr>
          <p:cNvCxnSpPr>
            <a:cxnSpLocks/>
            <a:stCxn id="13" idx="2"/>
            <a:endCxn id="20" idx="0"/>
          </p:cNvCxnSpPr>
          <p:nvPr/>
        </p:nvCxnSpPr>
        <p:spPr>
          <a:xfrm>
            <a:off x="9224010" y="4161929"/>
            <a:ext cx="1376349" cy="11254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5D6B9D1-AE8F-48CD-8F4D-B6FCE76C32E0}"/>
              </a:ext>
            </a:extLst>
          </p:cNvPr>
          <p:cNvCxnSpPr>
            <a:cxnSpLocks/>
            <a:stCxn id="13" idx="2"/>
            <a:endCxn id="24" idx="0"/>
          </p:cNvCxnSpPr>
          <p:nvPr/>
        </p:nvCxnSpPr>
        <p:spPr>
          <a:xfrm>
            <a:off x="9224010" y="4161929"/>
            <a:ext cx="0" cy="1914133"/>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6F89415-2931-4110-A39B-3763A8600F96}"/>
              </a:ext>
            </a:extLst>
          </p:cNvPr>
          <p:cNvCxnSpPr>
            <a:cxnSpLocks/>
            <a:stCxn id="23" idx="0"/>
            <a:endCxn id="13" idx="2"/>
          </p:cNvCxnSpPr>
          <p:nvPr/>
        </p:nvCxnSpPr>
        <p:spPr>
          <a:xfrm flipV="1">
            <a:off x="8159195" y="4161929"/>
            <a:ext cx="1064815" cy="10753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117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4A0AF-23EA-442A-BAD5-A90FAC0D73AF}"/>
              </a:ext>
            </a:extLst>
          </p:cNvPr>
          <p:cNvPicPr>
            <a:picLocks noChangeAspect="1"/>
          </p:cNvPicPr>
          <p:nvPr/>
        </p:nvPicPr>
        <p:blipFill>
          <a:blip r:embed="rId2"/>
          <a:stretch>
            <a:fillRect/>
          </a:stretch>
        </p:blipFill>
        <p:spPr>
          <a:xfrm>
            <a:off x="574040" y="2048932"/>
            <a:ext cx="5824969" cy="4495800"/>
          </a:xfrm>
          <a:prstGeom prst="rect">
            <a:avLst/>
          </a:prstGeom>
          <a:ln>
            <a:solidFill>
              <a:srgbClr val="2F528F"/>
            </a:solidFill>
          </a:ln>
        </p:spPr>
      </p:pic>
      <p:sp>
        <p:nvSpPr>
          <p:cNvPr id="4" name="Title 1">
            <a:extLst>
              <a:ext uri="{FF2B5EF4-FFF2-40B4-BE49-F238E27FC236}">
                <a16:creationId xmlns:a16="http://schemas.microsoft.com/office/drawing/2014/main" id="{9AE58387-8A56-4305-A9AE-A6BDB7C72A6D}"/>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Practice using US State Department</a:t>
            </a:r>
            <a:endParaRPr kumimoji="0" lang="en-US" altLang="en-US" sz="4400" b="0" i="0" u="none" strike="noStrike" kern="0" cap="none" spc="0" normalizeH="0" baseline="0" noProof="0" dirty="0">
              <a:ln>
                <a:noFill/>
              </a:ln>
              <a:solidFill>
                <a:srgbClr val="000000"/>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98E69E97-FE63-4AEA-A837-89EB52AB0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8" name="TextBox 7">
            <a:extLst>
              <a:ext uri="{FF2B5EF4-FFF2-40B4-BE49-F238E27FC236}">
                <a16:creationId xmlns:a16="http://schemas.microsoft.com/office/drawing/2014/main" id="{6D0B423D-4C53-4B7E-BB83-4CCA1A022C31}"/>
              </a:ext>
            </a:extLst>
          </p:cNvPr>
          <p:cNvSpPr txBox="1"/>
          <p:nvPr/>
        </p:nvSpPr>
        <p:spPr>
          <a:xfrm>
            <a:off x="7426960" y="2048932"/>
            <a:ext cx="4191000" cy="2585323"/>
          </a:xfrm>
          <a:prstGeom prst="rect">
            <a:avLst/>
          </a:prstGeom>
          <a:noFill/>
        </p:spPr>
        <p:txBody>
          <a:bodyPr wrap="square" rtlCol="0">
            <a:spAutoFit/>
          </a:bodyPr>
          <a:lstStyle/>
          <a:p>
            <a:r>
              <a:rPr lang="en-US" dirty="0">
                <a:hlinkClick r:id="rId4"/>
              </a:rPr>
              <a:t>https://www.state.gov/press-releases/</a:t>
            </a:r>
            <a:endParaRPr lang="en-US" dirty="0"/>
          </a:p>
          <a:p>
            <a:endParaRPr lang="en-US" dirty="0"/>
          </a:p>
          <a:p>
            <a:r>
              <a:rPr lang="en-US" b="1" dirty="0"/>
              <a:t>Press Releases</a:t>
            </a:r>
          </a:p>
          <a:p>
            <a:endParaRPr lang="en-US" dirty="0"/>
          </a:p>
          <a:p>
            <a:pPr marL="742950" lvl="1" indent="-285750">
              <a:buFont typeface="Arial" panose="020B0604020202020204" pitchFamily="34" charset="0"/>
              <a:buChar char="•"/>
            </a:pPr>
            <a:r>
              <a:rPr lang="en-US" dirty="0"/>
              <a:t>Public documents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Blog-style structure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Lots of qualitative/text data</a:t>
            </a:r>
          </a:p>
        </p:txBody>
      </p:sp>
    </p:spTree>
    <p:extLst>
      <p:ext uri="{BB962C8B-B14F-4D97-AF65-F5344CB8AC3E}">
        <p14:creationId xmlns:p14="http://schemas.microsoft.com/office/powerpoint/2010/main" val="32485392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B4A0AF-23EA-442A-BAD5-A90FAC0D73AF}"/>
              </a:ext>
            </a:extLst>
          </p:cNvPr>
          <p:cNvPicPr>
            <a:picLocks noChangeAspect="1"/>
          </p:cNvPicPr>
          <p:nvPr/>
        </p:nvPicPr>
        <p:blipFill>
          <a:blip r:embed="rId2"/>
          <a:stretch>
            <a:fillRect/>
          </a:stretch>
        </p:blipFill>
        <p:spPr>
          <a:xfrm>
            <a:off x="574040" y="2048932"/>
            <a:ext cx="5824969" cy="4495800"/>
          </a:xfrm>
          <a:prstGeom prst="rect">
            <a:avLst/>
          </a:prstGeom>
          <a:ln>
            <a:solidFill>
              <a:srgbClr val="2F528F"/>
            </a:solidFill>
          </a:ln>
        </p:spPr>
      </p:pic>
      <p:sp>
        <p:nvSpPr>
          <p:cNvPr id="4" name="Title 1">
            <a:extLst>
              <a:ext uri="{FF2B5EF4-FFF2-40B4-BE49-F238E27FC236}">
                <a16:creationId xmlns:a16="http://schemas.microsoft.com/office/drawing/2014/main" id="{9AE58387-8A56-4305-A9AE-A6BDB7C72A6D}"/>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Practice using US State Department</a:t>
            </a:r>
            <a:endParaRPr kumimoji="0" lang="en-US" altLang="en-US" sz="4400" b="0" i="0" u="none" strike="noStrike" kern="0" cap="none" spc="0" normalizeH="0" baseline="0" noProof="0" dirty="0">
              <a:ln>
                <a:noFill/>
              </a:ln>
              <a:solidFill>
                <a:srgbClr val="000000"/>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98E69E97-FE63-4AEA-A837-89EB52AB04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6" name="TextBox 5">
            <a:extLst>
              <a:ext uri="{FF2B5EF4-FFF2-40B4-BE49-F238E27FC236}">
                <a16:creationId xmlns:a16="http://schemas.microsoft.com/office/drawing/2014/main" id="{11C9CEC9-B147-4EF3-8C77-7F95E439D97D}"/>
              </a:ext>
            </a:extLst>
          </p:cNvPr>
          <p:cNvSpPr txBox="1"/>
          <p:nvPr/>
        </p:nvSpPr>
        <p:spPr>
          <a:xfrm>
            <a:off x="7426960" y="2048932"/>
            <a:ext cx="4191000" cy="3139321"/>
          </a:xfrm>
          <a:prstGeom prst="rect">
            <a:avLst/>
          </a:prstGeom>
          <a:noFill/>
        </p:spPr>
        <p:txBody>
          <a:bodyPr wrap="square" rtlCol="0">
            <a:spAutoFit/>
          </a:bodyPr>
          <a:lstStyle/>
          <a:p>
            <a:r>
              <a:rPr lang="en-US" dirty="0"/>
              <a:t>Let’s pretend that we want to use State Department documents as the basis for a content-analysis or text-mining project…</a:t>
            </a:r>
          </a:p>
          <a:p>
            <a:endParaRPr lang="en-US" dirty="0"/>
          </a:p>
          <a:p>
            <a:r>
              <a:rPr lang="en-US" b="1" dirty="0"/>
              <a:t>Today’s Objective</a:t>
            </a:r>
          </a:p>
          <a:p>
            <a:endParaRPr lang="en-US" dirty="0"/>
          </a:p>
          <a:p>
            <a:pPr marL="742950" lvl="1" indent="-285750">
              <a:buFont typeface="Arial" panose="020B0604020202020204" pitchFamily="34" charset="0"/>
              <a:buChar char="•"/>
            </a:pPr>
            <a:r>
              <a:rPr lang="en-US" dirty="0"/>
              <a:t>Use Python to go to the State Department’s website</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Programmatically open and save individual webpages</a:t>
            </a:r>
          </a:p>
        </p:txBody>
      </p:sp>
    </p:spTree>
    <p:extLst>
      <p:ext uri="{BB962C8B-B14F-4D97-AF65-F5344CB8AC3E}">
        <p14:creationId xmlns:p14="http://schemas.microsoft.com/office/powerpoint/2010/main" val="162691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E58387-8A56-4305-A9AE-A6BDB7C72A6D}"/>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Workshop Files</a:t>
            </a:r>
            <a:endParaRPr kumimoji="0" lang="en-US" altLang="en-US" sz="4400" b="0" i="0" u="none" strike="noStrike" kern="0" cap="none" spc="0" normalizeH="0" baseline="0" noProof="0" dirty="0">
              <a:ln>
                <a:noFill/>
              </a:ln>
              <a:solidFill>
                <a:srgbClr val="000000"/>
              </a:solidFill>
              <a:effectLst/>
              <a:uLnTx/>
              <a:uFillTx/>
              <a:latin typeface="Calibri"/>
              <a:ea typeface="+mj-ea"/>
              <a:cs typeface="+mj-cs"/>
            </a:endParaRPr>
          </a:p>
        </p:txBody>
      </p:sp>
      <p:pic>
        <p:nvPicPr>
          <p:cNvPr id="7" name="Picture 6">
            <a:extLst>
              <a:ext uri="{FF2B5EF4-FFF2-40B4-BE49-F238E27FC236}">
                <a16:creationId xmlns:a16="http://schemas.microsoft.com/office/drawing/2014/main" id="{98E69E97-FE63-4AEA-A837-89EB52AB04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6" name="TextBox 5">
            <a:extLst>
              <a:ext uri="{FF2B5EF4-FFF2-40B4-BE49-F238E27FC236}">
                <a16:creationId xmlns:a16="http://schemas.microsoft.com/office/drawing/2014/main" id="{11C9CEC9-B147-4EF3-8C77-7F95E439D97D}"/>
              </a:ext>
            </a:extLst>
          </p:cNvPr>
          <p:cNvSpPr txBox="1"/>
          <p:nvPr/>
        </p:nvSpPr>
        <p:spPr>
          <a:xfrm>
            <a:off x="1506220" y="2128760"/>
            <a:ext cx="9179560" cy="2862322"/>
          </a:xfrm>
          <a:prstGeom prst="rect">
            <a:avLst/>
          </a:prstGeom>
          <a:noFill/>
        </p:spPr>
        <p:txBody>
          <a:bodyPr wrap="square" rtlCol="0">
            <a:spAutoFit/>
          </a:bodyPr>
          <a:lstStyle/>
          <a:p>
            <a:pPr marL="0" indent="0" algn="ctr">
              <a:spcBef>
                <a:spcPts val="0"/>
              </a:spcBef>
              <a:buNone/>
            </a:pPr>
            <a:endParaRPr lang="en-US" sz="3600" u="sng" dirty="0">
              <a:latin typeface="Calibri" panose="020F0502020204030204" pitchFamily="34" charset="0"/>
              <a:cs typeface="Calibri" panose="020F0502020204030204" pitchFamily="34" charset="0"/>
            </a:endParaRPr>
          </a:p>
          <a:p>
            <a:pPr marL="0" indent="0" algn="ctr">
              <a:spcBef>
                <a:spcPts val="0"/>
              </a:spcBef>
              <a:buNone/>
            </a:pPr>
            <a:r>
              <a:rPr lang="en-US" sz="3600" dirty="0">
                <a:latin typeface="Calibri" panose="020F0502020204030204" pitchFamily="34" charset="0"/>
                <a:cs typeface="Calibri" panose="020F0502020204030204" pitchFamily="34" charset="0"/>
                <a:hlinkClick r:id="rId3"/>
              </a:rPr>
              <a:t>https://research.library.gsu.edu/webdata</a:t>
            </a:r>
            <a:r>
              <a:rPr lang="en-US" sz="3600" dirty="0">
                <a:latin typeface="Calibri" panose="020F0502020204030204" pitchFamily="34" charset="0"/>
                <a:cs typeface="Calibri" panose="020F0502020204030204" pitchFamily="34" charset="0"/>
              </a:rPr>
              <a:t> </a:t>
            </a:r>
          </a:p>
          <a:p>
            <a:pPr marL="0" indent="0" algn="ctr">
              <a:spcBef>
                <a:spcPts val="0"/>
              </a:spcBef>
              <a:buNone/>
            </a:pPr>
            <a:endParaRPr lang="en-US" altLang="en-US" sz="3600" dirty="0">
              <a:latin typeface="Calibri" panose="020F0502020204030204" pitchFamily="34" charset="0"/>
              <a:cs typeface="Calibri" panose="020F0502020204030204" pitchFamily="34" charset="0"/>
            </a:endParaRPr>
          </a:p>
          <a:p>
            <a:pPr marL="0" indent="0" algn="ctr">
              <a:spcBef>
                <a:spcPts val="0"/>
              </a:spcBef>
              <a:buNone/>
            </a:pPr>
            <a:r>
              <a:rPr lang="en-US" altLang="en-US" sz="3600" dirty="0">
                <a:latin typeface="Calibri" panose="020F0502020204030204" pitchFamily="34" charset="0"/>
                <a:cs typeface="Calibri" panose="020F0502020204030204" pitchFamily="34" charset="0"/>
              </a:rPr>
              <a:t>Please download the ZIP file and “extract” the files to your computer.</a:t>
            </a:r>
            <a:endParaRPr lang="en-US" alt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4763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CCED5-B425-4CCE-A0F4-B4832844DB3D}"/>
              </a:ext>
            </a:extLst>
          </p:cNvPr>
          <p:cNvPicPr>
            <a:picLocks noChangeAspect="1"/>
          </p:cNvPicPr>
          <p:nvPr/>
        </p:nvPicPr>
        <p:blipFill>
          <a:blip r:embed="rId2"/>
          <a:stretch>
            <a:fillRect/>
          </a:stretch>
        </p:blipFill>
        <p:spPr>
          <a:xfrm>
            <a:off x="706120" y="2119112"/>
            <a:ext cx="7853680" cy="4266092"/>
          </a:xfrm>
          <a:prstGeom prst="rect">
            <a:avLst/>
          </a:prstGeom>
        </p:spPr>
      </p:pic>
      <p:pic>
        <p:nvPicPr>
          <p:cNvPr id="4" name="Picture 3">
            <a:extLst>
              <a:ext uri="{FF2B5EF4-FFF2-40B4-BE49-F238E27FC236}">
                <a16:creationId xmlns:a16="http://schemas.microsoft.com/office/drawing/2014/main" id="{E9C25164-A31F-4290-9E57-443FD4678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5" name="Title 1">
            <a:extLst>
              <a:ext uri="{FF2B5EF4-FFF2-40B4-BE49-F238E27FC236}">
                <a16:creationId xmlns:a16="http://schemas.microsoft.com/office/drawing/2014/main" id="{0D925416-0E70-40F4-B72B-F09C88F0304C}"/>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en-US" kern="0" dirty="0">
                <a:solidFill>
                  <a:srgbClr val="000000"/>
                </a:solidFill>
                <a:latin typeface="Calibri"/>
              </a:rPr>
              <a:t>Inspecting HTML</a:t>
            </a:r>
            <a:endParaRPr kumimoji="0" lang="en-US" altLang="en-US" sz="4400" b="0" i="0" u="none" strike="noStrike" kern="0" cap="none" spc="0" normalizeH="0" baseline="0" noProof="0" dirty="0">
              <a:ln>
                <a:noFill/>
              </a:ln>
              <a:solidFill>
                <a:srgbClr val="000000"/>
              </a:solidFill>
              <a:effectLst/>
              <a:uLnTx/>
              <a:uFillTx/>
              <a:latin typeface="Calibri"/>
              <a:ea typeface="+mj-ea"/>
              <a:cs typeface="+mj-cs"/>
            </a:endParaRPr>
          </a:p>
        </p:txBody>
      </p:sp>
      <p:sp>
        <p:nvSpPr>
          <p:cNvPr id="7" name="Rectangle 6">
            <a:extLst>
              <a:ext uri="{FF2B5EF4-FFF2-40B4-BE49-F238E27FC236}">
                <a16:creationId xmlns:a16="http://schemas.microsoft.com/office/drawing/2014/main" id="{FF34DAD9-8943-421F-AFF2-F0D584408231}"/>
              </a:ext>
            </a:extLst>
          </p:cNvPr>
          <p:cNvSpPr/>
          <p:nvPr/>
        </p:nvSpPr>
        <p:spPr>
          <a:xfrm>
            <a:off x="706120" y="2119112"/>
            <a:ext cx="4790440" cy="4266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5386D8-571B-4B2E-83AF-23973BDC225C}"/>
              </a:ext>
            </a:extLst>
          </p:cNvPr>
          <p:cNvSpPr/>
          <p:nvPr/>
        </p:nvSpPr>
        <p:spPr>
          <a:xfrm>
            <a:off x="5537200" y="2119112"/>
            <a:ext cx="3022600" cy="4266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1F8FEDFE-F9FE-4BEE-AA35-16E430935FDD}"/>
              </a:ext>
            </a:extLst>
          </p:cNvPr>
          <p:cNvSpPr txBox="1"/>
          <p:nvPr/>
        </p:nvSpPr>
        <p:spPr>
          <a:xfrm>
            <a:off x="2288970" y="1610360"/>
            <a:ext cx="1624740" cy="369332"/>
          </a:xfrm>
          <a:prstGeom prst="rect">
            <a:avLst/>
          </a:prstGeom>
          <a:noFill/>
        </p:spPr>
        <p:txBody>
          <a:bodyPr wrap="none" rtlCol="0">
            <a:spAutoFit/>
          </a:bodyPr>
          <a:lstStyle/>
          <a:p>
            <a:r>
              <a:rPr lang="en-US" dirty="0"/>
              <a:t>What we “see”.</a:t>
            </a:r>
          </a:p>
        </p:txBody>
      </p:sp>
      <p:sp>
        <p:nvSpPr>
          <p:cNvPr id="11" name="TextBox 10">
            <a:extLst>
              <a:ext uri="{FF2B5EF4-FFF2-40B4-BE49-F238E27FC236}">
                <a16:creationId xmlns:a16="http://schemas.microsoft.com/office/drawing/2014/main" id="{A790C07E-7FFD-4EE2-878A-56790E483BAA}"/>
              </a:ext>
            </a:extLst>
          </p:cNvPr>
          <p:cNvSpPr txBox="1"/>
          <p:nvPr/>
        </p:nvSpPr>
        <p:spPr>
          <a:xfrm>
            <a:off x="5537200" y="1610360"/>
            <a:ext cx="2971326" cy="369332"/>
          </a:xfrm>
          <a:prstGeom prst="rect">
            <a:avLst/>
          </a:prstGeom>
          <a:noFill/>
        </p:spPr>
        <p:txBody>
          <a:bodyPr wrap="none" rtlCol="0">
            <a:spAutoFit/>
          </a:bodyPr>
          <a:lstStyle/>
          <a:p>
            <a:r>
              <a:rPr lang="en-US" dirty="0"/>
              <a:t>What the computer can “see”</a:t>
            </a:r>
          </a:p>
        </p:txBody>
      </p:sp>
      <p:sp>
        <p:nvSpPr>
          <p:cNvPr id="12" name="TextBox 11">
            <a:extLst>
              <a:ext uri="{FF2B5EF4-FFF2-40B4-BE49-F238E27FC236}">
                <a16:creationId xmlns:a16="http://schemas.microsoft.com/office/drawing/2014/main" id="{1CAF9A1C-6BB5-466F-90C4-D83B80A85B03}"/>
              </a:ext>
            </a:extLst>
          </p:cNvPr>
          <p:cNvSpPr txBox="1"/>
          <p:nvPr/>
        </p:nvSpPr>
        <p:spPr>
          <a:xfrm>
            <a:off x="8686800" y="2967335"/>
            <a:ext cx="2799080" cy="923330"/>
          </a:xfrm>
          <a:prstGeom prst="rect">
            <a:avLst/>
          </a:prstGeom>
          <a:noFill/>
        </p:spPr>
        <p:txBody>
          <a:bodyPr wrap="square" rtlCol="0">
            <a:spAutoFit/>
          </a:bodyPr>
          <a:lstStyle/>
          <a:p>
            <a:endParaRPr lang="en-US" b="1" dirty="0"/>
          </a:p>
          <a:p>
            <a:endParaRPr lang="en-US" dirty="0"/>
          </a:p>
          <a:p>
            <a:endParaRPr lang="en-US" dirty="0"/>
          </a:p>
        </p:txBody>
      </p:sp>
    </p:spTree>
    <p:extLst>
      <p:ext uri="{BB962C8B-B14F-4D97-AF65-F5344CB8AC3E}">
        <p14:creationId xmlns:p14="http://schemas.microsoft.com/office/powerpoint/2010/main" val="3355980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9C25164-A31F-4290-9E57-443FD46788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5" name="Title 1">
            <a:extLst>
              <a:ext uri="{FF2B5EF4-FFF2-40B4-BE49-F238E27FC236}">
                <a16:creationId xmlns:a16="http://schemas.microsoft.com/office/drawing/2014/main" id="{0D925416-0E70-40F4-B72B-F09C88F0304C}"/>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Inspecting HTML</a:t>
            </a:r>
            <a:endParaRPr lang="en-US" altLang="en-US" sz="8800" kern="0" dirty="0">
              <a:solidFill>
                <a:srgbClr val="000000"/>
              </a:solidFill>
              <a:latin typeface="Calibri"/>
            </a:endParaRPr>
          </a:p>
        </p:txBody>
      </p:sp>
      <p:sp>
        <p:nvSpPr>
          <p:cNvPr id="12" name="TextBox 11">
            <a:extLst>
              <a:ext uri="{FF2B5EF4-FFF2-40B4-BE49-F238E27FC236}">
                <a16:creationId xmlns:a16="http://schemas.microsoft.com/office/drawing/2014/main" id="{1CAF9A1C-6BB5-466F-90C4-D83B80A85B03}"/>
              </a:ext>
            </a:extLst>
          </p:cNvPr>
          <p:cNvSpPr txBox="1"/>
          <p:nvPr/>
        </p:nvSpPr>
        <p:spPr>
          <a:xfrm>
            <a:off x="8732520" y="2119112"/>
            <a:ext cx="3271520" cy="3970318"/>
          </a:xfrm>
          <a:prstGeom prst="rect">
            <a:avLst/>
          </a:prstGeom>
          <a:noFill/>
        </p:spPr>
        <p:txBody>
          <a:bodyPr wrap="square" rtlCol="0">
            <a:spAutoFit/>
          </a:bodyPr>
          <a:lstStyle/>
          <a:p>
            <a:r>
              <a:rPr lang="en-US" dirty="0"/>
              <a:t>In most browsers, there is some way to “inspect” or “view source” the underlying HTML code for any given website.</a:t>
            </a:r>
          </a:p>
          <a:p>
            <a:endParaRPr lang="en-US" dirty="0"/>
          </a:p>
          <a:p>
            <a:r>
              <a:rPr lang="en-US" dirty="0"/>
              <a:t>Using Google Chrome on Windows, right-click on any </a:t>
            </a:r>
            <a:r>
              <a:rPr lang="en-US" dirty="0" err="1"/>
              <a:t>any</a:t>
            </a:r>
            <a:r>
              <a:rPr lang="en-US" dirty="0"/>
              <a:t> element of a webpage and select “inspect” to begin viewing webpage code.</a:t>
            </a:r>
          </a:p>
          <a:p>
            <a:endParaRPr lang="en-US" dirty="0"/>
          </a:p>
          <a:p>
            <a:r>
              <a:rPr lang="en-US" i="1" dirty="0"/>
              <a:t>Note: The exact process may be different with different browsers and OS platforms.</a:t>
            </a:r>
          </a:p>
        </p:txBody>
      </p:sp>
      <p:grpSp>
        <p:nvGrpSpPr>
          <p:cNvPr id="2" name="Group 1">
            <a:extLst>
              <a:ext uri="{FF2B5EF4-FFF2-40B4-BE49-F238E27FC236}">
                <a16:creationId xmlns:a16="http://schemas.microsoft.com/office/drawing/2014/main" id="{5EC1F63E-C7B2-460E-8542-1F2000C1D775}"/>
              </a:ext>
            </a:extLst>
          </p:cNvPr>
          <p:cNvGrpSpPr/>
          <p:nvPr/>
        </p:nvGrpSpPr>
        <p:grpSpPr>
          <a:xfrm>
            <a:off x="706120" y="2119112"/>
            <a:ext cx="7853680" cy="4266092"/>
            <a:chOff x="706120" y="2119112"/>
            <a:chExt cx="7853680" cy="4266092"/>
          </a:xfrm>
        </p:grpSpPr>
        <p:pic>
          <p:nvPicPr>
            <p:cNvPr id="3" name="Picture 2">
              <a:extLst>
                <a:ext uri="{FF2B5EF4-FFF2-40B4-BE49-F238E27FC236}">
                  <a16:creationId xmlns:a16="http://schemas.microsoft.com/office/drawing/2014/main" id="{3DECCED5-B425-4CCE-A0F4-B4832844DB3D}"/>
                </a:ext>
              </a:extLst>
            </p:cNvPr>
            <p:cNvPicPr>
              <a:picLocks noChangeAspect="1"/>
            </p:cNvPicPr>
            <p:nvPr/>
          </p:nvPicPr>
          <p:blipFill>
            <a:blip r:embed="rId3"/>
            <a:stretch>
              <a:fillRect/>
            </a:stretch>
          </p:blipFill>
          <p:spPr>
            <a:xfrm>
              <a:off x="706120" y="2119112"/>
              <a:ext cx="7853680" cy="4266092"/>
            </a:xfrm>
            <a:prstGeom prst="rect">
              <a:avLst/>
            </a:prstGeom>
          </p:spPr>
        </p:pic>
        <p:sp>
          <p:nvSpPr>
            <p:cNvPr id="7" name="Rectangle 6">
              <a:extLst>
                <a:ext uri="{FF2B5EF4-FFF2-40B4-BE49-F238E27FC236}">
                  <a16:creationId xmlns:a16="http://schemas.microsoft.com/office/drawing/2014/main" id="{FF34DAD9-8943-421F-AFF2-F0D584408231}"/>
                </a:ext>
              </a:extLst>
            </p:cNvPr>
            <p:cNvSpPr/>
            <p:nvPr/>
          </p:nvSpPr>
          <p:spPr>
            <a:xfrm>
              <a:off x="2423160" y="4607560"/>
              <a:ext cx="2540000" cy="133604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B5386D8-571B-4B2E-83AF-23973BDC225C}"/>
                </a:ext>
              </a:extLst>
            </p:cNvPr>
            <p:cNvSpPr/>
            <p:nvPr/>
          </p:nvSpPr>
          <p:spPr>
            <a:xfrm>
              <a:off x="5521960" y="2119112"/>
              <a:ext cx="3037840" cy="42660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E36DA6B-FE04-4412-9BFB-4E487AD7F113}"/>
                </a:ext>
              </a:extLst>
            </p:cNvPr>
            <p:cNvCxnSpPr>
              <a:cxnSpLocks/>
              <a:stCxn id="7" idx="3"/>
              <a:endCxn id="8" idx="1"/>
            </p:cNvCxnSpPr>
            <p:nvPr/>
          </p:nvCxnSpPr>
          <p:spPr>
            <a:xfrm flipV="1">
              <a:off x="4963160" y="4252158"/>
              <a:ext cx="558800" cy="102342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6860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CCED5-B425-4CCE-A0F4-B4832844DB3D}"/>
              </a:ext>
            </a:extLst>
          </p:cNvPr>
          <p:cNvPicPr>
            <a:picLocks noChangeAspect="1"/>
          </p:cNvPicPr>
          <p:nvPr/>
        </p:nvPicPr>
        <p:blipFill rotWithShape="1">
          <a:blip r:embed="rId2"/>
          <a:srcRect l="61514" t="8292"/>
          <a:stretch/>
        </p:blipFill>
        <p:spPr>
          <a:xfrm>
            <a:off x="447470" y="1142999"/>
            <a:ext cx="4109290" cy="5318903"/>
          </a:xfrm>
          <a:prstGeom prst="rect">
            <a:avLst/>
          </a:prstGeom>
          <a:ln>
            <a:solidFill>
              <a:srgbClr val="2F528F"/>
            </a:solidFill>
          </a:ln>
        </p:spPr>
      </p:pic>
      <p:pic>
        <p:nvPicPr>
          <p:cNvPr id="4" name="Picture 3">
            <a:extLst>
              <a:ext uri="{FF2B5EF4-FFF2-40B4-BE49-F238E27FC236}">
                <a16:creationId xmlns:a16="http://schemas.microsoft.com/office/drawing/2014/main" id="{E9C25164-A31F-4290-9E57-443FD4678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5" name="Title 1">
            <a:extLst>
              <a:ext uri="{FF2B5EF4-FFF2-40B4-BE49-F238E27FC236}">
                <a16:creationId xmlns:a16="http://schemas.microsoft.com/office/drawing/2014/main" id="{0D925416-0E70-40F4-B72B-F09C88F0304C}"/>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Inspecting HTML</a:t>
            </a:r>
            <a:endParaRPr lang="en-US" altLang="en-US" sz="8800" kern="0" dirty="0">
              <a:solidFill>
                <a:srgbClr val="000000"/>
              </a:solidFill>
              <a:latin typeface="Calibri"/>
            </a:endParaRPr>
          </a:p>
        </p:txBody>
      </p:sp>
      <p:sp>
        <p:nvSpPr>
          <p:cNvPr id="11" name="TextBox 10">
            <a:extLst>
              <a:ext uri="{FF2B5EF4-FFF2-40B4-BE49-F238E27FC236}">
                <a16:creationId xmlns:a16="http://schemas.microsoft.com/office/drawing/2014/main" id="{A790C07E-7FFD-4EE2-878A-56790E483BAA}"/>
              </a:ext>
            </a:extLst>
          </p:cNvPr>
          <p:cNvSpPr txBox="1"/>
          <p:nvPr/>
        </p:nvSpPr>
        <p:spPr>
          <a:xfrm>
            <a:off x="5537201" y="1610360"/>
            <a:ext cx="5039360" cy="3139321"/>
          </a:xfrm>
          <a:prstGeom prst="rect">
            <a:avLst/>
          </a:prstGeom>
          <a:noFill/>
        </p:spPr>
        <p:txBody>
          <a:bodyPr wrap="square" rtlCol="0">
            <a:spAutoFit/>
          </a:bodyPr>
          <a:lstStyle/>
          <a:p>
            <a:r>
              <a:rPr lang="en-US" b="1" dirty="0"/>
              <a:t>What the computer can “see”</a:t>
            </a:r>
          </a:p>
          <a:p>
            <a:endParaRPr lang="en-US" dirty="0"/>
          </a:p>
          <a:p>
            <a:r>
              <a:rPr lang="en-US" dirty="0"/>
              <a:t>This view contains the info necessary to begin web scraping</a:t>
            </a:r>
          </a:p>
          <a:p>
            <a:endParaRPr lang="en-US" dirty="0"/>
          </a:p>
          <a:p>
            <a:pPr marL="285750" indent="-285750">
              <a:buFont typeface="Arial" panose="020B0604020202020204" pitchFamily="34" charset="0"/>
              <a:buChar char="•"/>
            </a:pPr>
            <a:r>
              <a:rPr lang="en-US" dirty="0"/>
              <a:t>HTML, CSS, </a:t>
            </a:r>
            <a:r>
              <a:rPr lang="en-US" dirty="0" err="1"/>
              <a:t>Javascript</a:t>
            </a:r>
            <a:endParaRPr lang="en-US" dirty="0"/>
          </a:p>
          <a:p>
            <a:pPr marL="285750" indent="-285750">
              <a:buFont typeface="Arial" panose="020B0604020202020204" pitchFamily="34" charset="0"/>
              <a:buChar char="•"/>
            </a:pPr>
            <a:r>
              <a:rPr lang="en-US" dirty="0"/>
              <a:t>Text, links, metadata</a:t>
            </a:r>
          </a:p>
          <a:p>
            <a:pPr marL="285750" indent="-285750">
              <a:buFont typeface="Arial" panose="020B0604020202020204" pitchFamily="34" charset="0"/>
              <a:buChar char="•"/>
            </a:pPr>
            <a:endParaRPr lang="en-US" dirty="0"/>
          </a:p>
          <a:p>
            <a:r>
              <a:rPr lang="en-US" dirty="0"/>
              <a:t>All information is organized in the DOM (“document object model”).  The DOM is structured into a nested hierarchy that forms a tree-like structure.</a:t>
            </a:r>
          </a:p>
        </p:txBody>
      </p:sp>
    </p:spTree>
    <p:extLst>
      <p:ext uri="{BB962C8B-B14F-4D97-AF65-F5344CB8AC3E}">
        <p14:creationId xmlns:p14="http://schemas.microsoft.com/office/powerpoint/2010/main" val="277245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B3C0ABB-EA7D-44A9-9208-CA7F682CB58E}"/>
              </a:ext>
            </a:extLst>
          </p:cNvPr>
          <p:cNvSpPr txBox="1">
            <a:spLocks/>
          </p:cNvSpPr>
          <p:nvPr/>
        </p:nvSpPr>
        <p:spPr>
          <a:xfrm>
            <a:off x="1981200" y="1981201"/>
            <a:ext cx="5467004" cy="4144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dirty="0"/>
              <a:t>Attend 5 different workshops this semester</a:t>
            </a:r>
          </a:p>
          <a:p>
            <a:endParaRPr lang="en-US" altLang="en-US" dirty="0"/>
          </a:p>
          <a:p>
            <a:r>
              <a:rPr lang="en-US" altLang="en-US" dirty="0"/>
              <a:t>Earn a data certification through Research Data Services</a:t>
            </a:r>
          </a:p>
          <a:p>
            <a:pPr marL="0" indent="0">
              <a:buNone/>
            </a:pPr>
            <a:endParaRPr lang="en-US" dirty="0">
              <a:hlinkClick r:id="" action="ppaction://noaction"/>
            </a:endParaRPr>
          </a:p>
          <a:p>
            <a:pPr marL="0" indent="0">
              <a:buNone/>
            </a:pPr>
            <a:r>
              <a:rPr lang="en-US" dirty="0">
                <a:hlinkClick r:id="" action="ppaction://noaction"/>
              </a:rPr>
              <a:t>https://research.library.gsu.edu/dataservices/data-certified</a:t>
            </a:r>
            <a:endParaRPr lang="en-US" altLang="en-US" dirty="0"/>
          </a:p>
        </p:txBody>
      </p:sp>
      <p:pic>
        <p:nvPicPr>
          <p:cNvPr id="5" name="Picture 3">
            <a:extLst>
              <a:ext uri="{FF2B5EF4-FFF2-40B4-BE49-F238E27FC236}">
                <a16:creationId xmlns:a16="http://schemas.microsoft.com/office/drawing/2014/main" id="{A0C704C8-5055-4CA7-A3BD-96C47AD61FC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5294" y="1981201"/>
            <a:ext cx="3533775" cy="348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EE87DCB0-04DC-463D-A972-9177B93395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 name="Title 1">
            <a:extLst>
              <a:ext uri="{FF2B5EF4-FFF2-40B4-BE49-F238E27FC236}">
                <a16:creationId xmlns:a16="http://schemas.microsoft.com/office/drawing/2014/main" id="{2E20F4B3-08F7-43DE-A612-650CEE8A727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Data Certification</a:t>
            </a:r>
          </a:p>
        </p:txBody>
      </p:sp>
    </p:spTree>
    <p:extLst>
      <p:ext uri="{BB962C8B-B14F-4D97-AF65-F5344CB8AC3E}">
        <p14:creationId xmlns:p14="http://schemas.microsoft.com/office/powerpoint/2010/main" val="9485194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CCED5-B425-4CCE-A0F4-B4832844DB3D}"/>
              </a:ext>
            </a:extLst>
          </p:cNvPr>
          <p:cNvPicPr>
            <a:picLocks noChangeAspect="1"/>
          </p:cNvPicPr>
          <p:nvPr/>
        </p:nvPicPr>
        <p:blipFill rotWithShape="1">
          <a:blip r:embed="rId2"/>
          <a:srcRect l="61514" t="8292"/>
          <a:stretch/>
        </p:blipFill>
        <p:spPr>
          <a:xfrm>
            <a:off x="447470" y="1142999"/>
            <a:ext cx="4109290" cy="5318903"/>
          </a:xfrm>
          <a:prstGeom prst="rect">
            <a:avLst/>
          </a:prstGeom>
          <a:ln>
            <a:solidFill>
              <a:srgbClr val="2F528F"/>
            </a:solidFill>
          </a:ln>
        </p:spPr>
      </p:pic>
      <p:pic>
        <p:nvPicPr>
          <p:cNvPr id="4" name="Picture 3">
            <a:extLst>
              <a:ext uri="{FF2B5EF4-FFF2-40B4-BE49-F238E27FC236}">
                <a16:creationId xmlns:a16="http://schemas.microsoft.com/office/drawing/2014/main" id="{E9C25164-A31F-4290-9E57-443FD4678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5" name="Title 1">
            <a:extLst>
              <a:ext uri="{FF2B5EF4-FFF2-40B4-BE49-F238E27FC236}">
                <a16:creationId xmlns:a16="http://schemas.microsoft.com/office/drawing/2014/main" id="{0D925416-0E70-40F4-B72B-F09C88F0304C}"/>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Webpage Structure</a:t>
            </a:r>
            <a:endParaRPr lang="en-US" altLang="en-US" sz="8800" kern="0" dirty="0">
              <a:solidFill>
                <a:srgbClr val="000000"/>
              </a:solidFill>
              <a:latin typeface="Calibri"/>
            </a:endParaRPr>
          </a:p>
        </p:txBody>
      </p:sp>
      <p:sp>
        <p:nvSpPr>
          <p:cNvPr id="6" name="TextBox 5">
            <a:extLst>
              <a:ext uri="{FF2B5EF4-FFF2-40B4-BE49-F238E27FC236}">
                <a16:creationId xmlns:a16="http://schemas.microsoft.com/office/drawing/2014/main" id="{3E96E837-B183-4055-830B-C80D44DF8467}"/>
              </a:ext>
            </a:extLst>
          </p:cNvPr>
          <p:cNvSpPr txBox="1"/>
          <p:nvPr/>
        </p:nvSpPr>
        <p:spPr>
          <a:xfrm flipH="1">
            <a:off x="6342379" y="1447959"/>
            <a:ext cx="4064001" cy="4708981"/>
          </a:xfrm>
          <a:prstGeom prst="rect">
            <a:avLst/>
          </a:prstGeom>
          <a:noFill/>
        </p:spPr>
        <p:txBody>
          <a:bodyPr wrap="square" rtlCol="0">
            <a:spAutoFit/>
          </a:bodyPr>
          <a:lstStyle/>
          <a:p>
            <a:r>
              <a:rPr lang="en-US" sz="2000" b="1" dirty="0"/>
              <a:t>What the computer can “see”</a:t>
            </a:r>
          </a:p>
          <a:p>
            <a:endParaRPr lang="en-US" sz="2000" b="1" dirty="0"/>
          </a:p>
          <a:p>
            <a:r>
              <a:rPr lang="en-US" sz="2000" b="1" i="1" dirty="0"/>
              <a:t>HTML Structure (simplified)</a:t>
            </a:r>
          </a:p>
          <a:p>
            <a:pPr marL="285750" indent="-285750">
              <a:buFont typeface="Arial" panose="020B0604020202020204" pitchFamily="34" charset="0"/>
              <a:buChar char="•"/>
            </a:pPr>
            <a:r>
              <a:rPr lang="en-US" sz="2000" dirty="0"/>
              <a:t>html</a:t>
            </a:r>
          </a:p>
          <a:p>
            <a:pPr marL="742950" lvl="1" indent="-285750">
              <a:buFont typeface="Arial" panose="020B0604020202020204" pitchFamily="34" charset="0"/>
              <a:buChar char="•"/>
            </a:pPr>
            <a:r>
              <a:rPr lang="en-US" sz="2000" dirty="0"/>
              <a:t>div</a:t>
            </a:r>
          </a:p>
          <a:p>
            <a:pPr marL="1200150" lvl="2" indent="-285750">
              <a:buFont typeface="Arial" panose="020B0604020202020204" pitchFamily="34" charset="0"/>
              <a:buChar char="•"/>
            </a:pPr>
            <a:r>
              <a:rPr lang="en-US" sz="2000" dirty="0"/>
              <a:t>div</a:t>
            </a:r>
          </a:p>
          <a:p>
            <a:pPr marL="1657350" lvl="3" indent="-285750">
              <a:buFont typeface="Arial" panose="020B0604020202020204" pitchFamily="34" charset="0"/>
              <a:buChar char="•"/>
            </a:pPr>
            <a:r>
              <a:rPr lang="en-US" sz="2000" dirty="0"/>
              <a:t>li</a:t>
            </a:r>
          </a:p>
          <a:p>
            <a:pPr marL="1657350" lvl="3" indent="-285750">
              <a:buFont typeface="Arial" panose="020B0604020202020204" pitchFamily="34" charset="0"/>
              <a:buChar char="•"/>
            </a:pPr>
            <a:r>
              <a:rPr lang="en-US" sz="2000" dirty="0"/>
              <a:t>li</a:t>
            </a:r>
          </a:p>
          <a:p>
            <a:pPr marL="1657350" lvl="3" indent="-285750">
              <a:buFont typeface="Arial" panose="020B0604020202020204" pitchFamily="34" charset="0"/>
              <a:buChar char="•"/>
            </a:pPr>
            <a:r>
              <a:rPr lang="en-US" sz="2000" dirty="0"/>
              <a:t>li</a:t>
            </a:r>
          </a:p>
          <a:p>
            <a:pPr marL="742950" lvl="1" indent="-285750">
              <a:buFont typeface="Arial" panose="020B0604020202020204" pitchFamily="34" charset="0"/>
              <a:buChar char="•"/>
            </a:pPr>
            <a:r>
              <a:rPr lang="en-US" sz="2000" dirty="0"/>
              <a:t>nav</a:t>
            </a:r>
          </a:p>
          <a:p>
            <a:pPr marL="1200150" lvl="2" indent="-285750">
              <a:buFont typeface="Arial" panose="020B0604020202020204" pitchFamily="34" charset="0"/>
              <a:buChar char="•"/>
            </a:pPr>
            <a:r>
              <a:rPr lang="en-US" sz="2000" dirty="0"/>
              <a:t>li</a:t>
            </a:r>
          </a:p>
          <a:p>
            <a:pPr marL="1200150" lvl="2" indent="-285750">
              <a:buFont typeface="Arial" panose="020B0604020202020204" pitchFamily="34" charset="0"/>
              <a:buChar char="•"/>
            </a:pPr>
            <a:r>
              <a:rPr lang="en-US" sz="2000" dirty="0"/>
              <a:t>li</a:t>
            </a:r>
          </a:p>
          <a:p>
            <a:pPr marL="1200150" lvl="2" indent="-285750">
              <a:buFont typeface="Arial" panose="020B0604020202020204" pitchFamily="34" charset="0"/>
              <a:buChar char="•"/>
            </a:pPr>
            <a:r>
              <a:rPr lang="en-US" sz="2000" dirty="0"/>
              <a:t>li</a:t>
            </a:r>
          </a:p>
          <a:p>
            <a:pPr marL="742950" lvl="1" indent="-285750">
              <a:buFont typeface="Arial" panose="020B0604020202020204" pitchFamily="34" charset="0"/>
              <a:buChar char="•"/>
            </a:pPr>
            <a:r>
              <a:rPr lang="en-US" sz="2000" dirty="0"/>
              <a:t>h1</a:t>
            </a:r>
          </a:p>
          <a:p>
            <a:pPr marL="1200150" lvl="2" indent="-285750">
              <a:buFont typeface="Arial" panose="020B0604020202020204" pitchFamily="34" charset="0"/>
              <a:buChar char="•"/>
            </a:pPr>
            <a:r>
              <a:rPr lang="en-US" sz="2000" dirty="0"/>
              <a:t>p</a:t>
            </a:r>
          </a:p>
        </p:txBody>
      </p:sp>
    </p:spTree>
    <p:extLst>
      <p:ext uri="{BB962C8B-B14F-4D97-AF65-F5344CB8AC3E}">
        <p14:creationId xmlns:p14="http://schemas.microsoft.com/office/powerpoint/2010/main" val="19426210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62109D3D-2671-488A-A867-B3A496F41573}"/>
              </a:ext>
            </a:extLst>
          </p:cNvPr>
          <p:cNvSpPr txBox="1"/>
          <p:nvPr/>
        </p:nvSpPr>
        <p:spPr>
          <a:xfrm flipH="1">
            <a:off x="6862430" y="1126066"/>
            <a:ext cx="4064001" cy="4893647"/>
          </a:xfrm>
          <a:prstGeom prst="rect">
            <a:avLst/>
          </a:prstGeom>
          <a:noFill/>
        </p:spPr>
        <p:txBody>
          <a:bodyPr wrap="square" rtlCol="0">
            <a:spAutoFit/>
          </a:bodyPr>
          <a:lstStyle/>
          <a:p>
            <a:r>
              <a:rPr lang="en-US" sz="2400" b="1" dirty="0"/>
              <a:t>HTML Structure (simplified)</a:t>
            </a:r>
          </a:p>
          <a:p>
            <a:pPr marL="285750" indent="-285750">
              <a:buFont typeface="Arial" panose="020B0604020202020204" pitchFamily="34" charset="0"/>
              <a:buChar char="•"/>
            </a:pPr>
            <a:r>
              <a:rPr lang="en-US" sz="2400" dirty="0"/>
              <a:t>html …</a:t>
            </a:r>
          </a:p>
          <a:p>
            <a:pPr marL="742950" lvl="1" indent="-285750">
              <a:buFont typeface="Arial" panose="020B0604020202020204" pitchFamily="34" charset="0"/>
              <a:buChar char="•"/>
            </a:pPr>
            <a:r>
              <a:rPr lang="en-US" sz="2400" dirty="0"/>
              <a:t>div …</a:t>
            </a:r>
          </a:p>
          <a:p>
            <a:pPr marL="1200150" lvl="2" indent="-285750">
              <a:buFont typeface="Arial" panose="020B0604020202020204" pitchFamily="34" charset="0"/>
              <a:buChar char="•"/>
            </a:pPr>
            <a:r>
              <a:rPr lang="en-US" sz="2400" dirty="0"/>
              <a:t>div …</a:t>
            </a:r>
          </a:p>
          <a:p>
            <a:pPr marL="1657350" lvl="3" indent="-285750">
              <a:buFont typeface="Arial" panose="020B0604020202020204" pitchFamily="34" charset="0"/>
              <a:buChar char="•"/>
            </a:pPr>
            <a:r>
              <a:rPr lang="en-US" sz="2400" dirty="0"/>
              <a:t>li …</a:t>
            </a:r>
          </a:p>
          <a:p>
            <a:pPr marL="1657350" lvl="3" indent="-285750">
              <a:buFont typeface="Arial" panose="020B0604020202020204" pitchFamily="34" charset="0"/>
              <a:buChar char="•"/>
            </a:pPr>
            <a:r>
              <a:rPr lang="en-US" sz="2400" dirty="0"/>
              <a:t>li …</a:t>
            </a:r>
          </a:p>
          <a:p>
            <a:pPr marL="1657350" lvl="3" indent="-285750">
              <a:buFont typeface="Arial" panose="020B0604020202020204" pitchFamily="34" charset="0"/>
              <a:buChar char="•"/>
            </a:pPr>
            <a:r>
              <a:rPr lang="en-US" sz="2400" dirty="0"/>
              <a:t>li …</a:t>
            </a:r>
          </a:p>
          <a:p>
            <a:pPr marL="742950" lvl="1" indent="-285750">
              <a:buFont typeface="Arial" panose="020B0604020202020204" pitchFamily="34" charset="0"/>
              <a:buChar char="•"/>
            </a:pPr>
            <a:r>
              <a:rPr lang="en-US" sz="2400" dirty="0"/>
              <a:t>nav …</a:t>
            </a:r>
          </a:p>
          <a:p>
            <a:pPr marL="1200150" lvl="2" indent="-285750">
              <a:buFont typeface="Arial" panose="020B0604020202020204" pitchFamily="34" charset="0"/>
              <a:buChar char="•"/>
            </a:pPr>
            <a:r>
              <a:rPr lang="en-US" sz="2400" dirty="0"/>
              <a:t>li …</a:t>
            </a:r>
          </a:p>
          <a:p>
            <a:pPr marL="1200150" lvl="2" indent="-285750">
              <a:buFont typeface="Arial" panose="020B0604020202020204" pitchFamily="34" charset="0"/>
              <a:buChar char="•"/>
            </a:pPr>
            <a:r>
              <a:rPr lang="en-US" sz="2400" dirty="0"/>
              <a:t>li …</a:t>
            </a:r>
          </a:p>
          <a:p>
            <a:pPr marL="1200150" lvl="2" indent="-285750">
              <a:buFont typeface="Arial" panose="020B0604020202020204" pitchFamily="34" charset="0"/>
              <a:buChar char="•"/>
            </a:pPr>
            <a:r>
              <a:rPr lang="en-US" sz="2400" dirty="0"/>
              <a:t>li …</a:t>
            </a:r>
          </a:p>
          <a:p>
            <a:pPr marL="742950" lvl="1" indent="-285750">
              <a:buFont typeface="Arial" panose="020B0604020202020204" pitchFamily="34" charset="0"/>
              <a:buChar char="•"/>
            </a:pPr>
            <a:r>
              <a:rPr lang="en-US" sz="2400" dirty="0"/>
              <a:t>h1 …</a:t>
            </a:r>
          </a:p>
          <a:p>
            <a:pPr marL="1200150" lvl="2" indent="-285750">
              <a:buFont typeface="Arial" panose="020B0604020202020204" pitchFamily="34" charset="0"/>
              <a:buChar char="•"/>
            </a:pPr>
            <a:r>
              <a:rPr lang="en-US" sz="2400" dirty="0"/>
              <a:t>p …</a:t>
            </a:r>
          </a:p>
        </p:txBody>
      </p:sp>
      <p:pic>
        <p:nvPicPr>
          <p:cNvPr id="12" name="Picture 11">
            <a:extLst>
              <a:ext uri="{FF2B5EF4-FFF2-40B4-BE49-F238E27FC236}">
                <a16:creationId xmlns:a16="http://schemas.microsoft.com/office/drawing/2014/main" id="{9E61C325-5274-4BE4-9A15-EB5612394DB5}"/>
              </a:ext>
            </a:extLst>
          </p:cNvPr>
          <p:cNvPicPr>
            <a:picLocks noChangeAspect="1"/>
          </p:cNvPicPr>
          <p:nvPr/>
        </p:nvPicPr>
        <p:blipFill>
          <a:blip r:embed="rId2"/>
          <a:stretch>
            <a:fillRect/>
          </a:stretch>
        </p:blipFill>
        <p:spPr>
          <a:xfrm>
            <a:off x="379258" y="2115946"/>
            <a:ext cx="5752302" cy="2798632"/>
          </a:xfrm>
          <a:prstGeom prst="rect">
            <a:avLst/>
          </a:prstGeom>
        </p:spPr>
      </p:pic>
      <p:pic>
        <p:nvPicPr>
          <p:cNvPr id="28" name="Picture 27">
            <a:extLst>
              <a:ext uri="{FF2B5EF4-FFF2-40B4-BE49-F238E27FC236}">
                <a16:creationId xmlns:a16="http://schemas.microsoft.com/office/drawing/2014/main" id="{9FE6B258-FF15-4ACD-9CA1-5CCBB8E448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9" name="Title 1">
            <a:extLst>
              <a:ext uri="{FF2B5EF4-FFF2-40B4-BE49-F238E27FC236}">
                <a16:creationId xmlns:a16="http://schemas.microsoft.com/office/drawing/2014/main" id="{74A99C80-29FA-4D5C-9009-86D68E93B65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Webpage Structure</a:t>
            </a:r>
            <a:endParaRPr lang="en-US" altLang="en-US" sz="8800" kern="0" dirty="0">
              <a:solidFill>
                <a:srgbClr val="000000"/>
              </a:solidFill>
              <a:latin typeface="Calibri"/>
            </a:endParaRPr>
          </a:p>
        </p:txBody>
      </p:sp>
    </p:spTree>
    <p:extLst>
      <p:ext uri="{BB962C8B-B14F-4D97-AF65-F5344CB8AC3E}">
        <p14:creationId xmlns:p14="http://schemas.microsoft.com/office/powerpoint/2010/main" val="2317514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nav</a:t>
            </a:r>
            <a:r>
              <a:rPr lang="en-US" sz="2000" dirty="0"/>
              <a:t> ” )</a:t>
            </a:r>
          </a:p>
        </p:txBody>
      </p:sp>
    </p:spTree>
    <p:extLst>
      <p:ext uri="{BB962C8B-B14F-4D97-AF65-F5344CB8AC3E}">
        <p14:creationId xmlns:p14="http://schemas.microsoft.com/office/powerpoint/2010/main" val="21246908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h1</a:t>
            </a:r>
            <a:r>
              <a:rPr lang="en-US" sz="2000" dirty="0"/>
              <a:t> ” )</a:t>
            </a:r>
          </a:p>
        </p:txBody>
      </p:sp>
    </p:spTree>
    <p:extLst>
      <p:ext uri="{BB962C8B-B14F-4D97-AF65-F5344CB8AC3E}">
        <p14:creationId xmlns:p14="http://schemas.microsoft.com/office/powerpoint/2010/main" val="416186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li</a:t>
            </a:r>
            <a:r>
              <a:rPr lang="en-US" sz="2000" dirty="0"/>
              <a:t> ” )</a:t>
            </a:r>
          </a:p>
        </p:txBody>
      </p:sp>
    </p:spTree>
    <p:extLst>
      <p:ext uri="{BB962C8B-B14F-4D97-AF65-F5344CB8AC3E}">
        <p14:creationId xmlns:p14="http://schemas.microsoft.com/office/powerpoint/2010/main" val="40788245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soup.find_all</a:t>
            </a:r>
            <a:r>
              <a:rPr lang="en-US" sz="2000" dirty="0"/>
              <a:t>( “ </a:t>
            </a:r>
            <a:r>
              <a:rPr lang="en-US" sz="2000" dirty="0">
                <a:highlight>
                  <a:srgbClr val="00FF00"/>
                </a:highlight>
              </a:rPr>
              <a:t>li</a:t>
            </a:r>
            <a:r>
              <a:rPr lang="en-US" sz="2000" dirty="0"/>
              <a:t> ” )</a:t>
            </a:r>
          </a:p>
        </p:txBody>
      </p:sp>
    </p:spTree>
    <p:extLst>
      <p:ext uri="{BB962C8B-B14F-4D97-AF65-F5344CB8AC3E}">
        <p14:creationId xmlns:p14="http://schemas.microsoft.com/office/powerpoint/2010/main" val="26365474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solidFill>
            <a:srgbClr val="FF00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li</a:t>
            </a:r>
            <a:r>
              <a:rPr lang="en-US" sz="2000" dirty="0"/>
              <a:t> ” ).</a:t>
            </a:r>
            <a:r>
              <a:rPr lang="en-US" sz="2000" dirty="0" err="1"/>
              <a:t>find_next</a:t>
            </a:r>
            <a:r>
              <a:rPr lang="en-US" sz="2000" dirty="0"/>
              <a:t>( “ </a:t>
            </a:r>
            <a:r>
              <a:rPr lang="en-US" sz="2000" dirty="0">
                <a:highlight>
                  <a:srgbClr val="FF00FF"/>
                </a:highlight>
              </a:rPr>
              <a:t>li</a:t>
            </a:r>
            <a:r>
              <a:rPr lang="en-US" sz="2000" dirty="0"/>
              <a:t> “ )</a:t>
            </a:r>
          </a:p>
        </p:txBody>
      </p:sp>
    </p:spTree>
    <p:extLst>
      <p:ext uri="{BB962C8B-B14F-4D97-AF65-F5344CB8AC3E}">
        <p14:creationId xmlns:p14="http://schemas.microsoft.com/office/powerpoint/2010/main" val="39053275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solidFill>
            <a:srgbClr val="FF00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solidFill>
            <a:srgbClr val="FF00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solidFill>
            <a:srgbClr val="FF00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nav</a:t>
            </a:r>
            <a:r>
              <a:rPr lang="en-US" sz="2000" dirty="0"/>
              <a:t> ” ).</a:t>
            </a:r>
            <a:r>
              <a:rPr lang="en-US" sz="2000" dirty="0" err="1"/>
              <a:t>find_all</a:t>
            </a:r>
            <a:r>
              <a:rPr lang="en-US" sz="2000" dirty="0"/>
              <a:t>( “ </a:t>
            </a:r>
            <a:r>
              <a:rPr lang="en-US" sz="2000" dirty="0">
                <a:highlight>
                  <a:srgbClr val="FF00FF"/>
                </a:highlight>
              </a:rPr>
              <a:t>li</a:t>
            </a:r>
            <a:r>
              <a:rPr lang="en-US" sz="2000" dirty="0"/>
              <a:t> “ )</a:t>
            </a:r>
          </a:p>
        </p:txBody>
      </p:sp>
    </p:spTree>
    <p:extLst>
      <p:ext uri="{BB962C8B-B14F-4D97-AF65-F5344CB8AC3E}">
        <p14:creationId xmlns:p14="http://schemas.microsoft.com/office/powerpoint/2010/main" val="1512126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solidFill>
            <a:srgbClr val="FF00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8033763"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456265"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168297" y="2612798"/>
            <a:ext cx="1181099"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168297" y="2612798"/>
            <a:ext cx="1181099"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168297" y="2612798"/>
            <a:ext cx="1181099"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213876" y="2239635"/>
            <a:ext cx="4064001" cy="400110"/>
          </a:xfrm>
          <a:prstGeom prst="rect">
            <a:avLst/>
          </a:prstGeom>
          <a:noFill/>
        </p:spPr>
        <p:txBody>
          <a:bodyPr wrap="square" rtlCol="0">
            <a:spAutoFit/>
          </a:bodyPr>
          <a:lstStyle/>
          <a:p>
            <a:pPr algn="ctr"/>
            <a:r>
              <a:rPr lang="en-US" sz="2000" dirty="0" err="1"/>
              <a:t>soup.find</a:t>
            </a:r>
            <a:r>
              <a:rPr lang="en-US" sz="2000" dirty="0"/>
              <a:t>( “ </a:t>
            </a:r>
            <a:r>
              <a:rPr lang="en-US" sz="2000" dirty="0">
                <a:highlight>
                  <a:srgbClr val="00FF00"/>
                </a:highlight>
              </a:rPr>
              <a:t>nav</a:t>
            </a:r>
            <a:r>
              <a:rPr lang="en-US" sz="2000" dirty="0"/>
              <a:t> ” ).find ( “ </a:t>
            </a:r>
            <a:r>
              <a:rPr lang="en-US" sz="2000" dirty="0">
                <a:highlight>
                  <a:srgbClr val="FF00FF"/>
                </a:highlight>
              </a:rPr>
              <a:t>li</a:t>
            </a:r>
            <a:r>
              <a:rPr lang="en-US" sz="2000" dirty="0"/>
              <a:t> “ ).</a:t>
            </a:r>
            <a:r>
              <a:rPr lang="en-US" sz="2000" dirty="0">
                <a:highlight>
                  <a:srgbClr val="00FFFF"/>
                </a:highlight>
              </a:rPr>
              <a:t>text</a:t>
            </a:r>
          </a:p>
        </p:txBody>
      </p:sp>
      <p:sp>
        <p:nvSpPr>
          <p:cNvPr id="29" name="TextBox 28">
            <a:extLst>
              <a:ext uri="{FF2B5EF4-FFF2-40B4-BE49-F238E27FC236}">
                <a16:creationId xmlns:a16="http://schemas.microsoft.com/office/drawing/2014/main" id="{7C12BDA8-2BFC-453A-8AF1-EEF4E4504989}"/>
              </a:ext>
            </a:extLst>
          </p:cNvPr>
          <p:cNvSpPr txBox="1"/>
          <p:nvPr/>
        </p:nvSpPr>
        <p:spPr>
          <a:xfrm flipH="1">
            <a:off x="7726844" y="3196995"/>
            <a:ext cx="1134533" cy="400110"/>
          </a:xfrm>
          <a:prstGeom prst="rect">
            <a:avLst/>
          </a:prstGeom>
          <a:noFill/>
        </p:spPr>
        <p:txBody>
          <a:bodyPr wrap="square" rtlCol="0">
            <a:spAutoFit/>
          </a:bodyPr>
          <a:lstStyle/>
          <a:p>
            <a:pPr algn="ctr"/>
            <a:r>
              <a:rPr lang="en-US" sz="2000" dirty="0">
                <a:highlight>
                  <a:srgbClr val="00FFFF"/>
                </a:highlight>
              </a:rPr>
              <a:t>………</a:t>
            </a:r>
          </a:p>
        </p:txBody>
      </p:sp>
    </p:spTree>
    <p:extLst>
      <p:ext uri="{BB962C8B-B14F-4D97-AF65-F5344CB8AC3E}">
        <p14:creationId xmlns:p14="http://schemas.microsoft.com/office/powerpoint/2010/main" val="14090771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E6E2DB22-3600-4DAF-8188-EDE8B143427E}"/>
              </a:ext>
            </a:extLst>
          </p:cNvPr>
          <p:cNvSpPr/>
          <p:nvPr/>
        </p:nvSpPr>
        <p:spPr>
          <a:xfrm>
            <a:off x="2742096" y="4143144"/>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html &gt;</a:t>
            </a:r>
          </a:p>
        </p:txBody>
      </p:sp>
      <p:sp>
        <p:nvSpPr>
          <p:cNvPr id="3" name="Oval 2">
            <a:extLst>
              <a:ext uri="{FF2B5EF4-FFF2-40B4-BE49-F238E27FC236}">
                <a16:creationId xmlns:a16="http://schemas.microsoft.com/office/drawing/2014/main" id="{757EF61B-70DF-4D99-897E-A55E9261F4CA}"/>
              </a:ext>
            </a:extLst>
          </p:cNvPr>
          <p:cNvSpPr/>
          <p:nvPr/>
        </p:nvSpPr>
        <p:spPr>
          <a:xfrm>
            <a:off x="6662164" y="31271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 name="Oval 3">
            <a:extLst>
              <a:ext uri="{FF2B5EF4-FFF2-40B4-BE49-F238E27FC236}">
                <a16:creationId xmlns:a16="http://schemas.microsoft.com/office/drawing/2014/main" id="{F9C8D6FA-CD7E-482C-BF37-C607EAD26903}"/>
              </a:ext>
            </a:extLst>
          </p:cNvPr>
          <p:cNvSpPr/>
          <p:nvPr/>
        </p:nvSpPr>
        <p:spPr>
          <a:xfrm>
            <a:off x="6662164" y="41177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5" name="Oval 4">
            <a:extLst>
              <a:ext uri="{FF2B5EF4-FFF2-40B4-BE49-F238E27FC236}">
                <a16:creationId xmlns:a16="http://schemas.microsoft.com/office/drawing/2014/main" id="{F87AFFB7-096D-483D-9A0D-E78C879D1EC8}"/>
              </a:ext>
            </a:extLst>
          </p:cNvPr>
          <p:cNvSpPr/>
          <p:nvPr/>
        </p:nvSpPr>
        <p:spPr>
          <a:xfrm>
            <a:off x="6662164" y="5108347"/>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6" name="Oval 5">
            <a:extLst>
              <a:ext uri="{FF2B5EF4-FFF2-40B4-BE49-F238E27FC236}">
                <a16:creationId xmlns:a16="http://schemas.microsoft.com/office/drawing/2014/main" id="{E01EB114-A1B5-46B7-9980-6495E9746D72}"/>
              </a:ext>
            </a:extLst>
          </p:cNvPr>
          <p:cNvSpPr/>
          <p:nvPr/>
        </p:nvSpPr>
        <p:spPr>
          <a:xfrm>
            <a:off x="5442964" y="2320699"/>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&gt;</a:t>
            </a:r>
          </a:p>
        </p:txBody>
      </p:sp>
      <p:sp>
        <p:nvSpPr>
          <p:cNvPr id="7" name="Oval 6">
            <a:extLst>
              <a:ext uri="{FF2B5EF4-FFF2-40B4-BE49-F238E27FC236}">
                <a16:creationId xmlns:a16="http://schemas.microsoft.com/office/drawing/2014/main" id="{636E0128-B29C-4C5F-B596-5DDF3EC740BA}"/>
              </a:ext>
            </a:extLst>
          </p:cNvPr>
          <p:cNvSpPr/>
          <p:nvPr/>
        </p:nvSpPr>
        <p:spPr>
          <a:xfrm>
            <a:off x="4672497" y="4126211"/>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nav &gt;</a:t>
            </a:r>
          </a:p>
        </p:txBody>
      </p:sp>
      <p:sp>
        <p:nvSpPr>
          <p:cNvPr id="8" name="Oval 7">
            <a:extLst>
              <a:ext uri="{FF2B5EF4-FFF2-40B4-BE49-F238E27FC236}">
                <a16:creationId xmlns:a16="http://schemas.microsoft.com/office/drawing/2014/main" id="{DE767021-AB49-40CA-9B2C-1431F95FAF9A}"/>
              </a:ext>
            </a:extLst>
          </p:cNvPr>
          <p:cNvSpPr/>
          <p:nvPr/>
        </p:nvSpPr>
        <p:spPr>
          <a:xfrm>
            <a:off x="54429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h1 &gt;</a:t>
            </a:r>
          </a:p>
        </p:txBody>
      </p:sp>
      <p:cxnSp>
        <p:nvCxnSpPr>
          <p:cNvPr id="10" name="Straight Arrow Connector 9">
            <a:extLst>
              <a:ext uri="{FF2B5EF4-FFF2-40B4-BE49-F238E27FC236}">
                <a16:creationId xmlns:a16="http://schemas.microsoft.com/office/drawing/2014/main" id="{0E0D9AB8-0C5F-4709-B00E-9A2660A2407E}"/>
              </a:ext>
            </a:extLst>
          </p:cNvPr>
          <p:cNvCxnSpPr>
            <a:cxnSpLocks/>
            <a:stCxn id="7" idx="6"/>
            <a:endCxn id="4" idx="2"/>
          </p:cNvCxnSpPr>
          <p:nvPr/>
        </p:nvCxnSpPr>
        <p:spPr>
          <a:xfrm flipV="1">
            <a:off x="5807031" y="4409846"/>
            <a:ext cx="855133" cy="84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76B8B77-9FF1-4001-BD9E-82E2B992B1A9}"/>
              </a:ext>
            </a:extLst>
          </p:cNvPr>
          <p:cNvCxnSpPr>
            <a:cxnSpLocks/>
            <a:stCxn id="7" idx="6"/>
            <a:endCxn id="5" idx="2"/>
          </p:cNvCxnSpPr>
          <p:nvPr/>
        </p:nvCxnSpPr>
        <p:spPr>
          <a:xfrm>
            <a:off x="5807031" y="4418310"/>
            <a:ext cx="855133" cy="98213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C5B1D2D-E327-4085-9188-CA194E6ADC6F}"/>
              </a:ext>
            </a:extLst>
          </p:cNvPr>
          <p:cNvCxnSpPr>
            <a:cxnSpLocks/>
            <a:stCxn id="7" idx="6"/>
            <a:endCxn id="3" idx="2"/>
          </p:cNvCxnSpPr>
          <p:nvPr/>
        </p:nvCxnSpPr>
        <p:spPr>
          <a:xfrm flipV="1">
            <a:off x="5807031" y="3419246"/>
            <a:ext cx="855133" cy="99906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6EB4E035-CF20-4665-B897-7A43558B7FEF}"/>
              </a:ext>
            </a:extLst>
          </p:cNvPr>
          <p:cNvSpPr/>
          <p:nvPr/>
        </p:nvSpPr>
        <p:spPr>
          <a:xfrm>
            <a:off x="7726844" y="2206396"/>
            <a:ext cx="1748372" cy="812804"/>
          </a:xfrm>
          <a:prstGeom prst="ellipse">
            <a:avLst/>
          </a:prstGeom>
          <a:solidFill>
            <a:srgbClr val="00FFFF"/>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div class=“xxx”&gt;</a:t>
            </a:r>
          </a:p>
        </p:txBody>
      </p:sp>
      <p:sp>
        <p:nvSpPr>
          <p:cNvPr id="23" name="Oval 22">
            <a:extLst>
              <a:ext uri="{FF2B5EF4-FFF2-40B4-BE49-F238E27FC236}">
                <a16:creationId xmlns:a16="http://schemas.microsoft.com/office/drawing/2014/main" id="{AC039BF5-BACF-41F7-8933-0FB6B70FA1A3}"/>
              </a:ext>
            </a:extLst>
          </p:cNvPr>
          <p:cNvSpPr/>
          <p:nvPr/>
        </p:nvSpPr>
        <p:spPr>
          <a:xfrm>
            <a:off x="8033764" y="5948656"/>
            <a:ext cx="1134534" cy="584197"/>
          </a:xfrm>
          <a:prstGeom prst="ellipse">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p &gt;</a:t>
            </a:r>
          </a:p>
        </p:txBody>
      </p:sp>
      <p:cxnSp>
        <p:nvCxnSpPr>
          <p:cNvPr id="24" name="Straight Arrow Connector 23">
            <a:extLst>
              <a:ext uri="{FF2B5EF4-FFF2-40B4-BE49-F238E27FC236}">
                <a16:creationId xmlns:a16="http://schemas.microsoft.com/office/drawing/2014/main" id="{8184FF9A-AF02-4DAD-AEE3-D7140ECF954A}"/>
              </a:ext>
            </a:extLst>
          </p:cNvPr>
          <p:cNvCxnSpPr>
            <a:cxnSpLocks/>
            <a:stCxn id="8" idx="6"/>
            <a:endCxn id="23" idx="2"/>
          </p:cNvCxnSpPr>
          <p:nvPr/>
        </p:nvCxnSpPr>
        <p:spPr>
          <a:xfrm>
            <a:off x="6577498" y="6240755"/>
            <a:ext cx="145626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4732FD-D22F-447F-894F-7F0E978A3EBB}"/>
              </a:ext>
            </a:extLst>
          </p:cNvPr>
          <p:cNvCxnSpPr>
            <a:cxnSpLocks/>
            <a:stCxn id="6" idx="6"/>
            <a:endCxn id="19" idx="2"/>
          </p:cNvCxnSpPr>
          <p:nvPr/>
        </p:nvCxnSpPr>
        <p:spPr>
          <a:xfrm>
            <a:off x="6577498" y="2612798"/>
            <a:ext cx="1149346"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654160B-FBAD-4486-931A-80D94552ED1A}"/>
              </a:ext>
            </a:extLst>
          </p:cNvPr>
          <p:cNvCxnSpPr>
            <a:cxnSpLocks/>
            <a:stCxn id="2" idx="6"/>
            <a:endCxn id="6" idx="2"/>
          </p:cNvCxnSpPr>
          <p:nvPr/>
        </p:nvCxnSpPr>
        <p:spPr>
          <a:xfrm flipV="1">
            <a:off x="3876630" y="2612798"/>
            <a:ext cx="1566334" cy="182244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AB689-441D-4102-8862-20F77008D5C7}"/>
              </a:ext>
            </a:extLst>
          </p:cNvPr>
          <p:cNvCxnSpPr>
            <a:cxnSpLocks/>
            <a:stCxn id="2" idx="6"/>
            <a:endCxn id="7" idx="2"/>
          </p:cNvCxnSpPr>
          <p:nvPr/>
        </p:nvCxnSpPr>
        <p:spPr>
          <a:xfrm flipV="1">
            <a:off x="3876630" y="4418310"/>
            <a:ext cx="795867" cy="1693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E84BA7B4-92FA-46BC-9DC1-852413631401}"/>
              </a:ext>
            </a:extLst>
          </p:cNvPr>
          <p:cNvCxnSpPr>
            <a:cxnSpLocks/>
            <a:stCxn id="2" idx="6"/>
            <a:endCxn id="8" idx="2"/>
          </p:cNvCxnSpPr>
          <p:nvPr/>
        </p:nvCxnSpPr>
        <p:spPr>
          <a:xfrm>
            <a:off x="3876630" y="4435243"/>
            <a:ext cx="1566334" cy="180551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ECD4A680-315E-44B4-AF51-C09E2CC73DA0}"/>
              </a:ext>
            </a:extLst>
          </p:cNvPr>
          <p:cNvSpPr/>
          <p:nvPr/>
        </p:nvSpPr>
        <p:spPr>
          <a:xfrm>
            <a:off x="10349396" y="23376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6" name="Oval 45">
            <a:extLst>
              <a:ext uri="{FF2B5EF4-FFF2-40B4-BE49-F238E27FC236}">
                <a16:creationId xmlns:a16="http://schemas.microsoft.com/office/drawing/2014/main" id="{711F6F0D-4339-4CAB-928A-5F6AA3FDF418}"/>
              </a:ext>
            </a:extLst>
          </p:cNvPr>
          <p:cNvSpPr/>
          <p:nvPr/>
        </p:nvSpPr>
        <p:spPr>
          <a:xfrm>
            <a:off x="10349396" y="33282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sp>
        <p:nvSpPr>
          <p:cNvPr id="47" name="Oval 46">
            <a:extLst>
              <a:ext uri="{FF2B5EF4-FFF2-40B4-BE49-F238E27FC236}">
                <a16:creationId xmlns:a16="http://schemas.microsoft.com/office/drawing/2014/main" id="{A0308BCF-01E3-4088-A3D4-D38FAD892368}"/>
              </a:ext>
            </a:extLst>
          </p:cNvPr>
          <p:cNvSpPr/>
          <p:nvPr/>
        </p:nvSpPr>
        <p:spPr>
          <a:xfrm>
            <a:off x="10349396" y="4318831"/>
            <a:ext cx="1134534" cy="584197"/>
          </a:xfrm>
          <a:prstGeom prst="ellipse">
            <a:avLst/>
          </a:prstGeom>
          <a:solidFill>
            <a:srgbClr val="00FF00"/>
          </a:solidFill>
          <a:ln w="76200"/>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b="1" dirty="0">
                <a:solidFill>
                  <a:sysClr val="windowText" lastClr="000000"/>
                </a:solidFill>
              </a:rPr>
              <a:t>&lt; li &gt;</a:t>
            </a:r>
          </a:p>
        </p:txBody>
      </p:sp>
      <p:cxnSp>
        <p:nvCxnSpPr>
          <p:cNvPr id="48" name="Straight Arrow Connector 47">
            <a:extLst>
              <a:ext uri="{FF2B5EF4-FFF2-40B4-BE49-F238E27FC236}">
                <a16:creationId xmlns:a16="http://schemas.microsoft.com/office/drawing/2014/main" id="{0F75B035-4944-4B98-A066-EF9A2C27E0CA}"/>
              </a:ext>
            </a:extLst>
          </p:cNvPr>
          <p:cNvCxnSpPr>
            <a:cxnSpLocks/>
            <a:stCxn id="19" idx="6"/>
            <a:endCxn id="46" idx="2"/>
          </p:cNvCxnSpPr>
          <p:nvPr/>
        </p:nvCxnSpPr>
        <p:spPr>
          <a:xfrm>
            <a:off x="9475216" y="2612798"/>
            <a:ext cx="874180" cy="10075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57186B4B-A95A-424D-AE5F-C191FCB92606}"/>
              </a:ext>
            </a:extLst>
          </p:cNvPr>
          <p:cNvCxnSpPr>
            <a:cxnSpLocks/>
            <a:stCxn id="19" idx="6"/>
            <a:endCxn id="45" idx="2"/>
          </p:cNvCxnSpPr>
          <p:nvPr/>
        </p:nvCxnSpPr>
        <p:spPr>
          <a:xfrm>
            <a:off x="9475216" y="2612798"/>
            <a:ext cx="874180" cy="169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C26932A-01CF-4A49-8AD8-0BDC4C90579B}"/>
              </a:ext>
            </a:extLst>
          </p:cNvPr>
          <p:cNvCxnSpPr>
            <a:cxnSpLocks/>
            <a:stCxn id="19" idx="6"/>
            <a:endCxn id="47" idx="2"/>
          </p:cNvCxnSpPr>
          <p:nvPr/>
        </p:nvCxnSpPr>
        <p:spPr>
          <a:xfrm>
            <a:off x="9475216" y="2612798"/>
            <a:ext cx="874180" cy="199813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1" y="2239635"/>
            <a:ext cx="4491754" cy="400110"/>
          </a:xfrm>
          <a:prstGeom prst="rect">
            <a:avLst/>
          </a:prstGeom>
          <a:noFill/>
        </p:spPr>
        <p:txBody>
          <a:bodyPr wrap="square" rtlCol="0">
            <a:spAutoFit/>
          </a:bodyPr>
          <a:lstStyle/>
          <a:p>
            <a:pPr algn="ctr"/>
            <a:r>
              <a:rPr lang="en-US" sz="2000" dirty="0" err="1"/>
              <a:t>soup.find</a:t>
            </a:r>
            <a:r>
              <a:rPr lang="en-US" sz="2000" dirty="0"/>
              <a:t>( </a:t>
            </a:r>
            <a:r>
              <a:rPr lang="en-US" sz="2000" dirty="0">
                <a:highlight>
                  <a:srgbClr val="00FFFF"/>
                </a:highlight>
              </a:rPr>
              <a:t>class_ = “xxx”</a:t>
            </a:r>
            <a:r>
              <a:rPr lang="en-US" sz="2000" dirty="0"/>
              <a:t> ).</a:t>
            </a:r>
            <a:r>
              <a:rPr lang="en-US" sz="2000" dirty="0" err="1"/>
              <a:t>find_all</a:t>
            </a:r>
            <a:r>
              <a:rPr lang="en-US" sz="2000" dirty="0"/>
              <a:t>( “ </a:t>
            </a:r>
            <a:r>
              <a:rPr lang="en-US" sz="2000" dirty="0">
                <a:highlight>
                  <a:srgbClr val="00FF00"/>
                </a:highlight>
              </a:rPr>
              <a:t>li</a:t>
            </a:r>
            <a:r>
              <a:rPr lang="en-US" sz="2000" dirty="0"/>
              <a:t> “ )</a:t>
            </a:r>
            <a:endParaRPr lang="en-US" sz="2000" dirty="0">
              <a:highlight>
                <a:srgbClr val="00FFFF"/>
              </a:highlight>
            </a:endParaRPr>
          </a:p>
        </p:txBody>
      </p:sp>
    </p:spTree>
    <p:extLst>
      <p:ext uri="{BB962C8B-B14F-4D97-AF65-F5344CB8AC3E}">
        <p14:creationId xmlns:p14="http://schemas.microsoft.com/office/powerpoint/2010/main" val="2476168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Other RDS Workshops</a:t>
            </a:r>
          </a:p>
        </p:txBody>
      </p:sp>
      <p:pic>
        <p:nvPicPr>
          <p:cNvPr id="5" name="Picture 4">
            <a:extLst>
              <a:ext uri="{FF2B5EF4-FFF2-40B4-BE49-F238E27FC236}">
                <a16:creationId xmlns:a16="http://schemas.microsoft.com/office/drawing/2014/main" id="{0ACE3E4D-AECF-41AB-94CC-A8DB56576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31685" y="1374770"/>
            <a:ext cx="5330626" cy="5251460"/>
          </a:xfrm>
          <a:prstGeom prst="rect">
            <a:avLst/>
          </a:prstGeom>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E4E0BC8A-ECD1-4DA3-B960-B78433ED4E3F}"/>
              </a:ext>
            </a:extLst>
          </p:cNvPr>
          <p:cNvSpPr/>
          <p:nvPr/>
        </p:nvSpPr>
        <p:spPr>
          <a:xfrm>
            <a:off x="498764" y="1376867"/>
            <a:ext cx="4960699" cy="5078313"/>
          </a:xfrm>
          <a:prstGeom prst="rect">
            <a:avLst/>
          </a:prstGeom>
        </p:spPr>
        <p:txBody>
          <a:bodyPr wrap="square">
            <a:spAutoFit/>
          </a:bodyPr>
          <a:lstStyle/>
          <a:p>
            <a:r>
              <a:rPr lang="en-US" dirty="0"/>
              <a:t>The Research Data Services team hosts a variety of workshops for different software tools and packages.</a:t>
            </a:r>
          </a:p>
          <a:p>
            <a:endParaRPr lang="en-US" dirty="0"/>
          </a:p>
          <a:p>
            <a:r>
              <a:rPr lang="en-US" dirty="0"/>
              <a:t>At the moment, we are also uploading recorded versions of our workshops to our website for anyone to access.</a:t>
            </a:r>
          </a:p>
          <a:p>
            <a:endParaRPr lang="en-US" dirty="0"/>
          </a:p>
          <a:p>
            <a:r>
              <a:rPr lang="en-US" b="1" dirty="0"/>
              <a:t>Workshop Schedule</a:t>
            </a:r>
          </a:p>
          <a:p>
            <a:r>
              <a:rPr lang="en-US" dirty="0">
                <a:hlinkClick r:id="rId4"/>
              </a:rPr>
              <a:t>https://research.library.gsu.edu/dataservices</a:t>
            </a:r>
            <a:r>
              <a:rPr lang="en-US" dirty="0"/>
              <a:t> </a:t>
            </a:r>
          </a:p>
          <a:p>
            <a:endParaRPr lang="en-US" b="1" dirty="0"/>
          </a:p>
          <a:p>
            <a:r>
              <a:rPr lang="en-US" b="1" dirty="0"/>
              <a:t>Recorded Workshops</a:t>
            </a:r>
            <a:endParaRPr lang="en-US" dirty="0"/>
          </a:p>
          <a:p>
            <a:r>
              <a:rPr lang="en-US" dirty="0">
                <a:hlinkClick r:id="rId5"/>
              </a:rPr>
              <a:t>https://research.library.gsu.edu/dataservices/rds-workshops-recordings</a:t>
            </a:r>
            <a:endParaRPr lang="en-US" dirty="0"/>
          </a:p>
          <a:p>
            <a:endParaRPr lang="en-US" dirty="0"/>
          </a:p>
          <a:p>
            <a:r>
              <a:rPr lang="en-US" b="1" dirty="0"/>
              <a:t>Data Certification</a:t>
            </a:r>
          </a:p>
          <a:p>
            <a:r>
              <a:rPr lang="en-US" dirty="0">
                <a:hlinkClick r:id="rId6"/>
              </a:rPr>
              <a:t>https://research.library.gsu.edu/dataservices/data-certified</a:t>
            </a:r>
            <a:r>
              <a:rPr lang="en-US" dirty="0"/>
              <a:t> </a:t>
            </a:r>
          </a:p>
        </p:txBody>
      </p:sp>
    </p:spTree>
    <p:extLst>
      <p:ext uri="{BB962C8B-B14F-4D97-AF65-F5344CB8AC3E}">
        <p14:creationId xmlns:p14="http://schemas.microsoft.com/office/powerpoint/2010/main" val="2279295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pic>
        <p:nvPicPr>
          <p:cNvPr id="9" name="Picture 8">
            <a:extLst>
              <a:ext uri="{FF2B5EF4-FFF2-40B4-BE49-F238E27FC236}">
                <a16:creationId xmlns:a16="http://schemas.microsoft.com/office/drawing/2014/main" id="{EC43E8FC-400F-4FD4-B7F7-37713EAB94D3}"/>
              </a:ext>
            </a:extLst>
          </p:cNvPr>
          <p:cNvPicPr>
            <a:picLocks noChangeAspect="1"/>
          </p:cNvPicPr>
          <p:nvPr/>
        </p:nvPicPr>
        <p:blipFill rotWithShape="1">
          <a:blip r:embed="rId3"/>
          <a:srcRect l="11582" t="18848" r="14885"/>
          <a:stretch/>
        </p:blipFill>
        <p:spPr>
          <a:xfrm>
            <a:off x="6749512" y="1482488"/>
            <a:ext cx="5253925" cy="519434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64618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1" y="2239635"/>
            <a:ext cx="4491754" cy="400110"/>
          </a:xfrm>
          <a:prstGeom prst="rect">
            <a:avLst/>
          </a:prstGeom>
          <a:noFill/>
        </p:spPr>
        <p:txBody>
          <a:bodyPr wrap="square" rtlCol="0">
            <a:spAutoFit/>
          </a:bodyPr>
          <a:lstStyle/>
          <a:p>
            <a:pPr algn="ctr"/>
            <a:r>
              <a:rPr lang="en-US" sz="2000" dirty="0" err="1"/>
              <a:t>soup.find</a:t>
            </a:r>
            <a:r>
              <a:rPr lang="en-US" sz="2000" dirty="0"/>
              <a:t>( </a:t>
            </a:r>
            <a:r>
              <a:rPr lang="en-US" sz="2000" dirty="0">
                <a:highlight>
                  <a:srgbClr val="00FF00"/>
                </a:highlight>
              </a:rPr>
              <a:t>class_ = “collection-content”</a:t>
            </a:r>
            <a:r>
              <a:rPr lang="en-US" sz="2000" dirty="0"/>
              <a:t> )</a:t>
            </a:r>
            <a:endParaRPr lang="en-US" sz="2000" dirty="0">
              <a:highlight>
                <a:srgbClr val="00FFFF"/>
              </a:highlight>
            </a:endParaRPr>
          </a:p>
        </p:txBody>
      </p:sp>
      <p:pic>
        <p:nvPicPr>
          <p:cNvPr id="9" name="Picture 8">
            <a:extLst>
              <a:ext uri="{FF2B5EF4-FFF2-40B4-BE49-F238E27FC236}">
                <a16:creationId xmlns:a16="http://schemas.microsoft.com/office/drawing/2014/main" id="{EC43E8FC-400F-4FD4-B7F7-37713EAB94D3}"/>
              </a:ext>
            </a:extLst>
          </p:cNvPr>
          <p:cNvPicPr>
            <a:picLocks noChangeAspect="1"/>
          </p:cNvPicPr>
          <p:nvPr/>
        </p:nvPicPr>
        <p:blipFill rotWithShape="1">
          <a:blip r:embed="rId3"/>
          <a:srcRect l="11582" t="18848" r="14885"/>
          <a:stretch/>
        </p:blipFill>
        <p:spPr>
          <a:xfrm>
            <a:off x="6749512" y="1482488"/>
            <a:ext cx="5253925" cy="5194344"/>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E316BB39-B3D1-43A4-9A0A-7EF4E196839E}"/>
              </a:ext>
            </a:extLst>
          </p:cNvPr>
          <p:cNvCxnSpPr>
            <a:cxnSpLocks/>
          </p:cNvCxnSpPr>
          <p:nvPr/>
        </p:nvCxnSpPr>
        <p:spPr>
          <a:xfrm>
            <a:off x="5029203" y="1774556"/>
            <a:ext cx="1588577" cy="0"/>
          </a:xfrm>
          <a:prstGeom prst="straightConnector1">
            <a:avLst/>
          </a:prstGeom>
          <a:ln w="76200">
            <a:solidFill>
              <a:srgbClr val="00FF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8230CD0-9E8B-4E64-8F53-AC3E6593A000}"/>
              </a:ext>
            </a:extLst>
          </p:cNvPr>
          <p:cNvSpPr/>
          <p:nvPr/>
        </p:nvSpPr>
        <p:spPr>
          <a:xfrm>
            <a:off x="6738795" y="1681571"/>
            <a:ext cx="5225897" cy="4995261"/>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85606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pic>
        <p:nvPicPr>
          <p:cNvPr id="9" name="Picture 8">
            <a:extLst>
              <a:ext uri="{FF2B5EF4-FFF2-40B4-BE49-F238E27FC236}">
                <a16:creationId xmlns:a16="http://schemas.microsoft.com/office/drawing/2014/main" id="{EC43E8FC-400F-4FD4-B7F7-37713EAB94D3}"/>
              </a:ext>
            </a:extLst>
          </p:cNvPr>
          <p:cNvPicPr>
            <a:picLocks noChangeAspect="1"/>
          </p:cNvPicPr>
          <p:nvPr/>
        </p:nvPicPr>
        <p:blipFill rotWithShape="1">
          <a:blip r:embed="rId3"/>
          <a:srcRect l="11582" t="18848" r="14885"/>
          <a:stretch/>
        </p:blipFill>
        <p:spPr>
          <a:xfrm>
            <a:off x="6749512" y="1482488"/>
            <a:ext cx="5253925" cy="5194344"/>
          </a:xfrm>
          <a:prstGeom prst="rect">
            <a:avLst/>
          </a:prstGeom>
          <a:effectLst>
            <a:outerShdw blurRad="63500" sx="102000" sy="102000" algn="ctr" rotWithShape="0">
              <a:prstClr val="black">
                <a:alpha val="40000"/>
              </a:prstClr>
            </a:outerShdw>
          </a:effectLst>
        </p:spPr>
      </p:pic>
      <p:sp>
        <p:nvSpPr>
          <p:cNvPr id="2" name="Oval 1">
            <a:extLst>
              <a:ext uri="{FF2B5EF4-FFF2-40B4-BE49-F238E27FC236}">
                <a16:creationId xmlns:a16="http://schemas.microsoft.com/office/drawing/2014/main" id="{4EF31E5C-72D1-4AFC-ABE3-332D57391252}"/>
              </a:ext>
            </a:extLst>
          </p:cNvPr>
          <p:cNvSpPr/>
          <p:nvPr/>
        </p:nvSpPr>
        <p:spPr>
          <a:xfrm>
            <a:off x="7299701" y="2564969"/>
            <a:ext cx="557940" cy="519194"/>
          </a:xfrm>
          <a:prstGeom prst="ellipse">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6CC1284-5674-4100-9CEF-74735A124853}"/>
              </a:ext>
            </a:extLst>
          </p:cNvPr>
          <p:cNvSpPr/>
          <p:nvPr/>
        </p:nvSpPr>
        <p:spPr>
          <a:xfrm>
            <a:off x="9412636" y="2564969"/>
            <a:ext cx="2459065" cy="519194"/>
          </a:xfrm>
          <a:prstGeom prst="ellipse">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34613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79" name="TextBox 78">
            <a:extLst>
              <a:ext uri="{FF2B5EF4-FFF2-40B4-BE49-F238E27FC236}">
                <a16:creationId xmlns:a16="http://schemas.microsoft.com/office/drawing/2014/main" id="{D5535626-34AC-4C2F-A006-EC2A132F056F}"/>
              </a:ext>
            </a:extLst>
          </p:cNvPr>
          <p:cNvSpPr txBox="1"/>
          <p:nvPr/>
        </p:nvSpPr>
        <p:spPr>
          <a:xfrm flipH="1">
            <a:off x="210562" y="1159933"/>
            <a:ext cx="4064001" cy="400110"/>
          </a:xfrm>
          <a:prstGeom prst="rect">
            <a:avLst/>
          </a:prstGeom>
          <a:noFill/>
        </p:spPr>
        <p:txBody>
          <a:bodyPr wrap="square" rtlCol="0">
            <a:spAutoFit/>
          </a:bodyPr>
          <a:lstStyle/>
          <a:p>
            <a:pPr algn="ctr"/>
            <a:r>
              <a:rPr lang="en-US" sz="2000" i="1" dirty="0"/>
              <a:t>Using BeautifulSoup4</a:t>
            </a: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3" y="2239635"/>
            <a:ext cx="5829165" cy="400110"/>
          </a:xfrm>
          <a:prstGeom prst="rect">
            <a:avLst/>
          </a:prstGeom>
          <a:noFill/>
          <a:ln>
            <a:noFill/>
          </a:ln>
        </p:spPr>
        <p:txBody>
          <a:bodyPr wrap="square" rtlCol="0">
            <a:spAutoFit/>
          </a:bodyPr>
          <a:lstStyle/>
          <a:p>
            <a:pPr algn="ctr"/>
            <a:r>
              <a:rPr lang="en-US" sz="2000" dirty="0" err="1"/>
              <a:t>soup.find</a:t>
            </a:r>
            <a:r>
              <a:rPr lang="en-US" sz="2000" dirty="0"/>
              <a:t>( </a:t>
            </a:r>
            <a:r>
              <a:rPr lang="en-US" sz="2000" dirty="0">
                <a:highlight>
                  <a:srgbClr val="00FF00"/>
                </a:highlight>
              </a:rPr>
              <a:t>class_ = “collection-results”</a:t>
            </a:r>
            <a:r>
              <a:rPr lang="en-US" sz="2000" dirty="0"/>
              <a:t> ).</a:t>
            </a:r>
            <a:r>
              <a:rPr lang="en-US" sz="2000" dirty="0" err="1"/>
              <a:t>find_all</a:t>
            </a:r>
            <a:r>
              <a:rPr lang="en-US" sz="2000" dirty="0"/>
              <a:t>(“</a:t>
            </a:r>
            <a:r>
              <a:rPr lang="en-US" sz="2000" dirty="0">
                <a:highlight>
                  <a:srgbClr val="FF00FF"/>
                </a:highlight>
              </a:rPr>
              <a:t>li</a:t>
            </a:r>
            <a:r>
              <a:rPr lang="en-US" sz="2000" dirty="0"/>
              <a:t>”)</a:t>
            </a:r>
            <a:endParaRPr lang="en-US" sz="2000" dirty="0">
              <a:highlight>
                <a:srgbClr val="00FFFF"/>
              </a:highlight>
            </a:endParaRPr>
          </a:p>
        </p:txBody>
      </p:sp>
      <p:pic>
        <p:nvPicPr>
          <p:cNvPr id="9" name="Picture 8">
            <a:extLst>
              <a:ext uri="{FF2B5EF4-FFF2-40B4-BE49-F238E27FC236}">
                <a16:creationId xmlns:a16="http://schemas.microsoft.com/office/drawing/2014/main" id="{EC43E8FC-400F-4FD4-B7F7-37713EAB94D3}"/>
              </a:ext>
            </a:extLst>
          </p:cNvPr>
          <p:cNvPicPr>
            <a:picLocks noChangeAspect="1"/>
          </p:cNvPicPr>
          <p:nvPr/>
        </p:nvPicPr>
        <p:blipFill rotWithShape="1">
          <a:blip r:embed="rId3"/>
          <a:srcRect l="11582" t="18848" r="14885"/>
          <a:stretch/>
        </p:blipFill>
        <p:spPr>
          <a:xfrm>
            <a:off x="6749512" y="1482488"/>
            <a:ext cx="5253925" cy="5194344"/>
          </a:xfrm>
          <a:prstGeom prst="rect">
            <a:avLst/>
          </a:prstGeom>
          <a:effectLst>
            <a:outerShdw blurRad="63500" sx="102000" sy="102000" algn="ctr" rotWithShape="0">
              <a:prstClr val="black">
                <a:alpha val="40000"/>
              </a:prstClr>
            </a:outerShdw>
          </a:effectLst>
        </p:spPr>
      </p:pic>
      <p:cxnSp>
        <p:nvCxnSpPr>
          <p:cNvPr id="12" name="Straight Arrow Connector 11">
            <a:extLst>
              <a:ext uri="{FF2B5EF4-FFF2-40B4-BE49-F238E27FC236}">
                <a16:creationId xmlns:a16="http://schemas.microsoft.com/office/drawing/2014/main" id="{E316BB39-B3D1-43A4-9A0A-7EF4E196839E}"/>
              </a:ext>
            </a:extLst>
          </p:cNvPr>
          <p:cNvCxnSpPr>
            <a:cxnSpLocks/>
          </p:cNvCxnSpPr>
          <p:nvPr/>
        </p:nvCxnSpPr>
        <p:spPr>
          <a:xfrm>
            <a:off x="5839888" y="2820691"/>
            <a:ext cx="1444312" cy="0"/>
          </a:xfrm>
          <a:prstGeom prst="straightConnector1">
            <a:avLst/>
          </a:prstGeom>
          <a:ln w="76200">
            <a:solidFill>
              <a:srgbClr val="00FF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633AF21-735F-46AD-8B95-17BF384DD972}"/>
              </a:ext>
            </a:extLst>
          </p:cNvPr>
          <p:cNvCxnSpPr>
            <a:cxnSpLocks/>
          </p:cNvCxnSpPr>
          <p:nvPr/>
        </p:nvCxnSpPr>
        <p:spPr>
          <a:xfrm>
            <a:off x="5836911" y="2781946"/>
            <a:ext cx="2977" cy="991891"/>
          </a:xfrm>
          <a:prstGeom prst="line">
            <a:avLst/>
          </a:prstGeom>
          <a:ln w="76200">
            <a:solidFill>
              <a:srgbClr val="FF00FF"/>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772E20A-4DFE-4EB5-907F-0878CB62505E}"/>
              </a:ext>
            </a:extLst>
          </p:cNvPr>
          <p:cNvCxnSpPr>
            <a:cxnSpLocks/>
          </p:cNvCxnSpPr>
          <p:nvPr/>
        </p:nvCxnSpPr>
        <p:spPr>
          <a:xfrm>
            <a:off x="5829162" y="3773837"/>
            <a:ext cx="1596325" cy="0"/>
          </a:xfrm>
          <a:prstGeom prst="line">
            <a:avLst/>
          </a:prstGeom>
          <a:ln w="76200">
            <a:solidFill>
              <a:srgbClr val="FF00FF"/>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4FC3D93-0BAD-4C32-AAA1-79A7A93DB0DF}"/>
              </a:ext>
            </a:extLst>
          </p:cNvPr>
          <p:cNvSpPr/>
          <p:nvPr/>
        </p:nvSpPr>
        <p:spPr>
          <a:xfrm>
            <a:off x="7415935" y="2960175"/>
            <a:ext cx="3239150" cy="2100021"/>
          </a:xfrm>
          <a:prstGeom prst="rect">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D87150D-481E-40CA-9BCB-C88707773FBB}"/>
              </a:ext>
            </a:extLst>
          </p:cNvPr>
          <p:cNvSpPr txBox="1"/>
          <p:nvPr/>
        </p:nvSpPr>
        <p:spPr>
          <a:xfrm flipH="1">
            <a:off x="-4" y="4342371"/>
            <a:ext cx="5829165" cy="400110"/>
          </a:xfrm>
          <a:prstGeom prst="rect">
            <a:avLst/>
          </a:prstGeom>
          <a:noFill/>
          <a:ln>
            <a:noFill/>
          </a:ln>
        </p:spPr>
        <p:txBody>
          <a:bodyPr wrap="square" rtlCol="0">
            <a:spAutoFit/>
          </a:bodyPr>
          <a:lstStyle/>
          <a:p>
            <a:pPr algn="ctr"/>
            <a:r>
              <a:rPr lang="en-US" sz="2000" dirty="0" err="1"/>
              <a:t>soup.find</a:t>
            </a:r>
            <a:r>
              <a:rPr lang="en-US" sz="2000" dirty="0"/>
              <a:t>( </a:t>
            </a:r>
            <a:r>
              <a:rPr lang="en-US" sz="2000" dirty="0">
                <a:highlight>
                  <a:srgbClr val="00FF00"/>
                </a:highlight>
              </a:rPr>
              <a:t>“ul”</a:t>
            </a:r>
            <a:r>
              <a:rPr lang="en-US" sz="2000" dirty="0"/>
              <a:t> ).</a:t>
            </a:r>
            <a:r>
              <a:rPr lang="en-US" sz="2000" dirty="0" err="1"/>
              <a:t>find_all</a:t>
            </a:r>
            <a:r>
              <a:rPr lang="en-US" sz="2000" dirty="0"/>
              <a:t>(“</a:t>
            </a:r>
            <a:r>
              <a:rPr lang="en-US" sz="2000" dirty="0">
                <a:highlight>
                  <a:srgbClr val="FF00FF"/>
                </a:highlight>
              </a:rPr>
              <a:t>li</a:t>
            </a:r>
            <a:r>
              <a:rPr lang="en-US" sz="2000" dirty="0"/>
              <a:t>”)</a:t>
            </a:r>
            <a:endParaRPr lang="en-US" sz="2000" dirty="0">
              <a:highlight>
                <a:srgbClr val="00FFFF"/>
              </a:highlight>
            </a:endParaRPr>
          </a:p>
        </p:txBody>
      </p:sp>
    </p:spTree>
    <p:extLst>
      <p:ext uri="{BB962C8B-B14F-4D97-AF65-F5344CB8AC3E}">
        <p14:creationId xmlns:p14="http://schemas.microsoft.com/office/powerpoint/2010/main" val="35489336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8BD88-5DC5-474A-9D75-8D87C829C411}"/>
              </a:ext>
            </a:extLst>
          </p:cNvPr>
          <p:cNvPicPr>
            <a:picLocks noChangeAspect="1"/>
          </p:cNvPicPr>
          <p:nvPr/>
        </p:nvPicPr>
        <p:blipFill rotWithShape="1">
          <a:blip r:embed="rId2"/>
          <a:srcRect l="13656" t="4966" r="1912" b="4966"/>
          <a:stretch/>
        </p:blipFill>
        <p:spPr>
          <a:xfrm>
            <a:off x="5511872" y="1225271"/>
            <a:ext cx="6469104" cy="5379469"/>
          </a:xfrm>
          <a:prstGeom prst="rect">
            <a:avLst/>
          </a:prstGeom>
          <a:effectLst>
            <a:outerShdw blurRad="63500" sx="102000" sy="102000" algn="ctr" rotWithShape="0">
              <a:prstClr val="black">
                <a:alpha val="40000"/>
              </a:prstClr>
            </a:outerShdw>
          </a:effectLst>
        </p:spPr>
      </p:pic>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0" y="1767712"/>
            <a:ext cx="5005954" cy="338554"/>
          </a:xfrm>
          <a:prstGeom prst="rect">
            <a:avLst/>
          </a:prstGeom>
          <a:noFill/>
          <a:ln>
            <a:noFill/>
          </a:ln>
        </p:spPr>
        <p:txBody>
          <a:bodyPr wrap="square" rtlCol="0">
            <a:spAutoFit/>
          </a:bodyPr>
          <a:lstStyle/>
          <a:p>
            <a:r>
              <a:rPr lang="en-US" sz="1600" dirty="0" err="1"/>
              <a:t>soup.find</a:t>
            </a:r>
            <a:r>
              <a:rPr lang="en-US" sz="1600" dirty="0"/>
              <a:t>( </a:t>
            </a:r>
            <a:r>
              <a:rPr lang="en-US" sz="1600" dirty="0">
                <a:highlight>
                  <a:srgbClr val="00FF00"/>
                </a:highlight>
              </a:rPr>
              <a:t>class_ = “collection-results”</a:t>
            </a:r>
            <a:r>
              <a:rPr lang="en-US" sz="1600" dirty="0"/>
              <a:t> ).find(“</a:t>
            </a:r>
            <a:r>
              <a:rPr lang="en-US" sz="1600" dirty="0">
                <a:highlight>
                  <a:srgbClr val="FF00FF"/>
                </a:highlight>
              </a:rPr>
              <a:t>li</a:t>
            </a:r>
            <a:r>
              <a:rPr lang="en-US" sz="1600" dirty="0"/>
              <a:t>”).find(“</a:t>
            </a:r>
            <a:r>
              <a:rPr lang="en-US" sz="1600" dirty="0">
                <a:highlight>
                  <a:srgbClr val="00FFFF"/>
                </a:highlight>
              </a:rPr>
              <a:t>a</a:t>
            </a:r>
            <a:r>
              <a:rPr lang="en-US" sz="1600" dirty="0"/>
              <a:t>”)</a:t>
            </a:r>
            <a:endParaRPr lang="en-US" sz="1600" dirty="0">
              <a:highlight>
                <a:srgbClr val="00FFFF"/>
              </a:highlight>
            </a:endParaRPr>
          </a:p>
        </p:txBody>
      </p:sp>
    </p:spTree>
    <p:extLst>
      <p:ext uri="{BB962C8B-B14F-4D97-AF65-F5344CB8AC3E}">
        <p14:creationId xmlns:p14="http://schemas.microsoft.com/office/powerpoint/2010/main" val="13590944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8BD88-5DC5-474A-9D75-8D87C829C411}"/>
              </a:ext>
            </a:extLst>
          </p:cNvPr>
          <p:cNvPicPr>
            <a:picLocks noChangeAspect="1"/>
          </p:cNvPicPr>
          <p:nvPr/>
        </p:nvPicPr>
        <p:blipFill rotWithShape="1">
          <a:blip r:embed="rId2"/>
          <a:srcRect l="13656" t="4966" r="1912" b="4966"/>
          <a:stretch/>
        </p:blipFill>
        <p:spPr>
          <a:xfrm>
            <a:off x="5511872" y="1225271"/>
            <a:ext cx="6469104" cy="5379469"/>
          </a:xfrm>
          <a:prstGeom prst="rect">
            <a:avLst/>
          </a:prstGeom>
          <a:effectLst>
            <a:outerShdw blurRad="63500" sx="102000" sy="102000" algn="ctr" rotWithShape="0">
              <a:prstClr val="black">
                <a:alpha val="40000"/>
              </a:prstClr>
            </a:outerShdw>
          </a:effectLst>
        </p:spPr>
      </p:pic>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0" y="1767712"/>
            <a:ext cx="5005954" cy="338554"/>
          </a:xfrm>
          <a:prstGeom prst="rect">
            <a:avLst/>
          </a:prstGeom>
          <a:noFill/>
          <a:ln>
            <a:noFill/>
          </a:ln>
        </p:spPr>
        <p:txBody>
          <a:bodyPr wrap="square" rtlCol="0">
            <a:spAutoFit/>
          </a:bodyPr>
          <a:lstStyle/>
          <a:p>
            <a:r>
              <a:rPr lang="en-US" sz="1600" dirty="0" err="1"/>
              <a:t>soup.find</a:t>
            </a:r>
            <a:r>
              <a:rPr lang="en-US" sz="1600" dirty="0"/>
              <a:t>( </a:t>
            </a:r>
            <a:r>
              <a:rPr lang="en-US" sz="1600" dirty="0">
                <a:highlight>
                  <a:srgbClr val="00FF00"/>
                </a:highlight>
              </a:rPr>
              <a:t>class_ = “collection-results”</a:t>
            </a:r>
            <a:r>
              <a:rPr lang="en-US" sz="1600" dirty="0"/>
              <a:t> ).find(“</a:t>
            </a:r>
            <a:r>
              <a:rPr lang="en-US" sz="1600" dirty="0">
                <a:highlight>
                  <a:srgbClr val="FF00FF"/>
                </a:highlight>
              </a:rPr>
              <a:t>li</a:t>
            </a:r>
            <a:r>
              <a:rPr lang="en-US" sz="1600" dirty="0"/>
              <a:t>”).find(“</a:t>
            </a:r>
            <a:r>
              <a:rPr lang="en-US" sz="1600" dirty="0">
                <a:highlight>
                  <a:srgbClr val="00FFFF"/>
                </a:highlight>
              </a:rPr>
              <a:t>a</a:t>
            </a:r>
            <a:r>
              <a:rPr lang="en-US" sz="1600" dirty="0"/>
              <a:t>”)</a:t>
            </a:r>
            <a:endParaRPr lang="en-US" sz="1600" dirty="0">
              <a:highlight>
                <a:srgbClr val="00FFFF"/>
              </a:highlight>
            </a:endParaRPr>
          </a:p>
        </p:txBody>
      </p:sp>
      <p:sp>
        <p:nvSpPr>
          <p:cNvPr id="13" name="Rectangle 12">
            <a:extLst>
              <a:ext uri="{FF2B5EF4-FFF2-40B4-BE49-F238E27FC236}">
                <a16:creationId xmlns:a16="http://schemas.microsoft.com/office/drawing/2014/main" id="{CCE9AB8F-CA26-41D9-A3F7-7FE485E769E3}"/>
              </a:ext>
            </a:extLst>
          </p:cNvPr>
          <p:cNvSpPr/>
          <p:nvPr/>
        </p:nvSpPr>
        <p:spPr>
          <a:xfrm>
            <a:off x="5943600" y="2464231"/>
            <a:ext cx="6037375" cy="4140509"/>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5298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8BD88-5DC5-474A-9D75-8D87C829C411}"/>
              </a:ext>
            </a:extLst>
          </p:cNvPr>
          <p:cNvPicPr>
            <a:picLocks noChangeAspect="1"/>
          </p:cNvPicPr>
          <p:nvPr/>
        </p:nvPicPr>
        <p:blipFill rotWithShape="1">
          <a:blip r:embed="rId2"/>
          <a:srcRect l="13656" t="4966" r="1912" b="4966"/>
          <a:stretch/>
        </p:blipFill>
        <p:spPr>
          <a:xfrm>
            <a:off x="5511872" y="1225271"/>
            <a:ext cx="6469104" cy="5379469"/>
          </a:xfrm>
          <a:prstGeom prst="rect">
            <a:avLst/>
          </a:prstGeom>
          <a:effectLst>
            <a:outerShdw blurRad="63500" sx="102000" sy="102000" algn="ctr" rotWithShape="0">
              <a:prstClr val="black">
                <a:alpha val="40000"/>
              </a:prstClr>
            </a:outerShdw>
          </a:effectLst>
        </p:spPr>
      </p:pic>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0" y="1767712"/>
            <a:ext cx="5005954" cy="338554"/>
          </a:xfrm>
          <a:prstGeom prst="rect">
            <a:avLst/>
          </a:prstGeom>
          <a:noFill/>
          <a:ln>
            <a:noFill/>
          </a:ln>
        </p:spPr>
        <p:txBody>
          <a:bodyPr wrap="square" rtlCol="0">
            <a:spAutoFit/>
          </a:bodyPr>
          <a:lstStyle/>
          <a:p>
            <a:r>
              <a:rPr lang="en-US" sz="1600" dirty="0" err="1"/>
              <a:t>soup.find</a:t>
            </a:r>
            <a:r>
              <a:rPr lang="en-US" sz="1600" dirty="0"/>
              <a:t>( </a:t>
            </a:r>
            <a:r>
              <a:rPr lang="en-US" sz="1600" dirty="0">
                <a:highlight>
                  <a:srgbClr val="00FF00"/>
                </a:highlight>
              </a:rPr>
              <a:t>class_ = “collection-results”</a:t>
            </a:r>
            <a:r>
              <a:rPr lang="en-US" sz="1600" dirty="0"/>
              <a:t> ).find(“</a:t>
            </a:r>
            <a:r>
              <a:rPr lang="en-US" sz="1600" dirty="0">
                <a:highlight>
                  <a:srgbClr val="FF00FF"/>
                </a:highlight>
              </a:rPr>
              <a:t>li</a:t>
            </a:r>
            <a:r>
              <a:rPr lang="en-US" sz="1600" dirty="0"/>
              <a:t>”).find(“</a:t>
            </a:r>
            <a:r>
              <a:rPr lang="en-US" sz="1600" dirty="0">
                <a:highlight>
                  <a:srgbClr val="00FFFF"/>
                </a:highlight>
              </a:rPr>
              <a:t>a</a:t>
            </a:r>
            <a:r>
              <a:rPr lang="en-US" sz="1600" dirty="0"/>
              <a:t>”)</a:t>
            </a:r>
            <a:endParaRPr lang="en-US" sz="1600" dirty="0">
              <a:highlight>
                <a:srgbClr val="00FFFF"/>
              </a:highlight>
            </a:endParaRPr>
          </a:p>
        </p:txBody>
      </p:sp>
      <p:sp>
        <p:nvSpPr>
          <p:cNvPr id="13" name="Rectangle 12">
            <a:extLst>
              <a:ext uri="{FF2B5EF4-FFF2-40B4-BE49-F238E27FC236}">
                <a16:creationId xmlns:a16="http://schemas.microsoft.com/office/drawing/2014/main" id="{CCE9AB8F-CA26-41D9-A3F7-7FE485E769E3}"/>
              </a:ext>
            </a:extLst>
          </p:cNvPr>
          <p:cNvSpPr/>
          <p:nvPr/>
        </p:nvSpPr>
        <p:spPr>
          <a:xfrm>
            <a:off x="5943600" y="2464231"/>
            <a:ext cx="6037375" cy="4140509"/>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4AA3E4-6463-4464-8359-4E7F78D28035}"/>
              </a:ext>
            </a:extLst>
          </p:cNvPr>
          <p:cNvSpPr/>
          <p:nvPr/>
        </p:nvSpPr>
        <p:spPr>
          <a:xfrm>
            <a:off x="6191573" y="2727702"/>
            <a:ext cx="5718874" cy="3634352"/>
          </a:xfrm>
          <a:prstGeom prst="rect">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Tree>
    <p:extLst>
      <p:ext uri="{BB962C8B-B14F-4D97-AF65-F5344CB8AC3E}">
        <p14:creationId xmlns:p14="http://schemas.microsoft.com/office/powerpoint/2010/main" val="2664062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8BD88-5DC5-474A-9D75-8D87C829C411}"/>
              </a:ext>
            </a:extLst>
          </p:cNvPr>
          <p:cNvPicPr>
            <a:picLocks noChangeAspect="1"/>
          </p:cNvPicPr>
          <p:nvPr/>
        </p:nvPicPr>
        <p:blipFill rotWithShape="1">
          <a:blip r:embed="rId2"/>
          <a:srcRect l="13656" t="4966" r="1912" b="4966"/>
          <a:stretch/>
        </p:blipFill>
        <p:spPr>
          <a:xfrm>
            <a:off x="5511872" y="1225271"/>
            <a:ext cx="6469104" cy="5379469"/>
          </a:xfrm>
          <a:prstGeom prst="rect">
            <a:avLst/>
          </a:prstGeom>
          <a:effectLst>
            <a:outerShdw blurRad="63500" sx="102000" sy="102000" algn="ctr" rotWithShape="0">
              <a:prstClr val="black">
                <a:alpha val="40000"/>
              </a:prstClr>
            </a:outerShdw>
          </a:effectLst>
        </p:spPr>
      </p:pic>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0" y="1767712"/>
            <a:ext cx="5005954" cy="338554"/>
          </a:xfrm>
          <a:prstGeom prst="rect">
            <a:avLst/>
          </a:prstGeom>
          <a:noFill/>
          <a:ln>
            <a:noFill/>
          </a:ln>
        </p:spPr>
        <p:txBody>
          <a:bodyPr wrap="square" rtlCol="0">
            <a:spAutoFit/>
          </a:bodyPr>
          <a:lstStyle/>
          <a:p>
            <a:r>
              <a:rPr lang="en-US" sz="1600" dirty="0" err="1"/>
              <a:t>soup.find</a:t>
            </a:r>
            <a:r>
              <a:rPr lang="en-US" sz="1600" dirty="0"/>
              <a:t>( </a:t>
            </a:r>
            <a:r>
              <a:rPr lang="en-US" sz="1600" dirty="0">
                <a:highlight>
                  <a:srgbClr val="00FF00"/>
                </a:highlight>
              </a:rPr>
              <a:t>class_ = “collection-results”</a:t>
            </a:r>
            <a:r>
              <a:rPr lang="en-US" sz="1600" dirty="0"/>
              <a:t> ).find(“</a:t>
            </a:r>
            <a:r>
              <a:rPr lang="en-US" sz="1600" dirty="0">
                <a:highlight>
                  <a:srgbClr val="FF00FF"/>
                </a:highlight>
              </a:rPr>
              <a:t>li</a:t>
            </a:r>
            <a:r>
              <a:rPr lang="en-US" sz="1600" dirty="0"/>
              <a:t>”).find(“</a:t>
            </a:r>
            <a:r>
              <a:rPr lang="en-US" sz="1600" dirty="0">
                <a:highlight>
                  <a:srgbClr val="00FFFF"/>
                </a:highlight>
              </a:rPr>
              <a:t>a</a:t>
            </a:r>
            <a:r>
              <a:rPr lang="en-US" sz="1600" dirty="0"/>
              <a:t>”)</a:t>
            </a:r>
            <a:endParaRPr lang="en-US" sz="1600" dirty="0">
              <a:highlight>
                <a:srgbClr val="00FFFF"/>
              </a:highlight>
            </a:endParaRPr>
          </a:p>
        </p:txBody>
      </p:sp>
      <p:sp>
        <p:nvSpPr>
          <p:cNvPr id="13" name="Rectangle 12">
            <a:extLst>
              <a:ext uri="{FF2B5EF4-FFF2-40B4-BE49-F238E27FC236}">
                <a16:creationId xmlns:a16="http://schemas.microsoft.com/office/drawing/2014/main" id="{CCE9AB8F-CA26-41D9-A3F7-7FE485E769E3}"/>
              </a:ext>
            </a:extLst>
          </p:cNvPr>
          <p:cNvSpPr/>
          <p:nvPr/>
        </p:nvSpPr>
        <p:spPr>
          <a:xfrm>
            <a:off x="5943600" y="2464231"/>
            <a:ext cx="6037375" cy="4140509"/>
          </a:xfrm>
          <a:prstGeom prst="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B4AA3E4-6463-4464-8359-4E7F78D28035}"/>
              </a:ext>
            </a:extLst>
          </p:cNvPr>
          <p:cNvSpPr/>
          <p:nvPr/>
        </p:nvSpPr>
        <p:spPr>
          <a:xfrm>
            <a:off x="6191573" y="2727702"/>
            <a:ext cx="5718874" cy="3634352"/>
          </a:xfrm>
          <a:prstGeom prst="rect">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
        <p:nvSpPr>
          <p:cNvPr id="15" name="Rectangle 14">
            <a:extLst>
              <a:ext uri="{FF2B5EF4-FFF2-40B4-BE49-F238E27FC236}">
                <a16:creationId xmlns:a16="http://schemas.microsoft.com/office/drawing/2014/main" id="{F49AA65B-E843-4D28-9E55-821D6135E359}"/>
              </a:ext>
            </a:extLst>
          </p:cNvPr>
          <p:cNvSpPr/>
          <p:nvPr/>
        </p:nvSpPr>
        <p:spPr>
          <a:xfrm>
            <a:off x="6343973" y="3595607"/>
            <a:ext cx="5465735" cy="2332496"/>
          </a:xfrm>
          <a:prstGeom prst="rect">
            <a:avLst/>
          </a:prstGeom>
          <a:noFill/>
          <a:ln w="762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Tree>
    <p:extLst>
      <p:ext uri="{BB962C8B-B14F-4D97-AF65-F5344CB8AC3E}">
        <p14:creationId xmlns:p14="http://schemas.microsoft.com/office/powerpoint/2010/main" val="1926817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A8BD88-5DC5-474A-9D75-8D87C829C411}"/>
              </a:ext>
            </a:extLst>
          </p:cNvPr>
          <p:cNvPicPr>
            <a:picLocks noChangeAspect="1"/>
          </p:cNvPicPr>
          <p:nvPr/>
        </p:nvPicPr>
        <p:blipFill rotWithShape="1">
          <a:blip r:embed="rId2"/>
          <a:srcRect l="13656" t="4966" r="1912" b="4966"/>
          <a:stretch/>
        </p:blipFill>
        <p:spPr>
          <a:xfrm>
            <a:off x="6515240" y="2094899"/>
            <a:ext cx="5465735" cy="4545104"/>
          </a:xfrm>
          <a:prstGeom prst="rect">
            <a:avLst/>
          </a:prstGeom>
          <a:effectLst>
            <a:outerShdw blurRad="63500" sx="102000" sy="102000" algn="ctr" rotWithShape="0">
              <a:prstClr val="black">
                <a:alpha val="40000"/>
              </a:prstClr>
            </a:outerShdw>
          </a:effectLst>
        </p:spPr>
      </p:pic>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Navigating Through Elements</a:t>
            </a:r>
            <a:endParaRPr lang="en-US" altLang="en-US" sz="8800" kern="0" dirty="0">
              <a:solidFill>
                <a:srgbClr val="000000"/>
              </a:solidFill>
              <a:latin typeface="Calibri"/>
            </a:endParaRPr>
          </a:p>
        </p:txBody>
      </p:sp>
      <p:sp>
        <p:nvSpPr>
          <p:cNvPr id="80" name="TextBox 79">
            <a:extLst>
              <a:ext uri="{FF2B5EF4-FFF2-40B4-BE49-F238E27FC236}">
                <a16:creationId xmlns:a16="http://schemas.microsoft.com/office/drawing/2014/main" id="{2187FAC1-DD20-4C3D-AB95-85908C7C149F}"/>
              </a:ext>
            </a:extLst>
          </p:cNvPr>
          <p:cNvSpPr txBox="1"/>
          <p:nvPr/>
        </p:nvSpPr>
        <p:spPr>
          <a:xfrm flipH="1">
            <a:off x="-1" y="2094899"/>
            <a:ext cx="6323307" cy="369332"/>
          </a:xfrm>
          <a:prstGeom prst="rect">
            <a:avLst/>
          </a:prstGeom>
          <a:noFill/>
          <a:ln>
            <a:noFill/>
          </a:ln>
        </p:spPr>
        <p:txBody>
          <a:bodyPr wrap="square" rtlCol="0">
            <a:spAutoFit/>
          </a:bodyPr>
          <a:lstStyle/>
          <a:p>
            <a:r>
              <a:rPr lang="en-US" dirty="0" err="1"/>
              <a:t>soup.find</a:t>
            </a:r>
            <a:r>
              <a:rPr lang="en-US" dirty="0"/>
              <a:t>( class_ = “collection-results” ).find(“li”).find(“a”).</a:t>
            </a:r>
            <a:r>
              <a:rPr lang="en-US" dirty="0">
                <a:highlight>
                  <a:srgbClr val="FF00FF"/>
                </a:highlight>
              </a:rPr>
              <a:t>text</a:t>
            </a:r>
          </a:p>
        </p:txBody>
      </p:sp>
      <p:sp>
        <p:nvSpPr>
          <p:cNvPr id="9" name="TextBox 8">
            <a:extLst>
              <a:ext uri="{FF2B5EF4-FFF2-40B4-BE49-F238E27FC236}">
                <a16:creationId xmlns:a16="http://schemas.microsoft.com/office/drawing/2014/main" id="{9234ED14-6204-4FF7-996B-AC994E7BDF1F}"/>
              </a:ext>
            </a:extLst>
          </p:cNvPr>
          <p:cNvSpPr txBox="1"/>
          <p:nvPr/>
        </p:nvSpPr>
        <p:spPr>
          <a:xfrm flipH="1">
            <a:off x="-2" y="3882370"/>
            <a:ext cx="6323309" cy="369332"/>
          </a:xfrm>
          <a:prstGeom prst="rect">
            <a:avLst/>
          </a:prstGeom>
          <a:noFill/>
          <a:ln>
            <a:noFill/>
          </a:ln>
        </p:spPr>
        <p:txBody>
          <a:bodyPr wrap="square" rtlCol="0">
            <a:spAutoFit/>
          </a:bodyPr>
          <a:lstStyle/>
          <a:p>
            <a:r>
              <a:rPr lang="en-US" dirty="0" err="1"/>
              <a:t>soup.find</a:t>
            </a:r>
            <a:r>
              <a:rPr lang="en-US" dirty="0"/>
              <a:t>( class_ = “collection-results” ).find(“li”).find(“a”)</a:t>
            </a:r>
            <a:r>
              <a:rPr lang="en-US" dirty="0">
                <a:highlight>
                  <a:srgbClr val="00FFFF"/>
                </a:highlight>
              </a:rPr>
              <a:t>[“</a:t>
            </a:r>
            <a:r>
              <a:rPr lang="en-US" dirty="0" err="1">
                <a:highlight>
                  <a:srgbClr val="00FFFF"/>
                </a:highlight>
              </a:rPr>
              <a:t>href</a:t>
            </a:r>
            <a:r>
              <a:rPr lang="en-US" dirty="0">
                <a:highlight>
                  <a:srgbClr val="00FFFF"/>
                </a:highlight>
              </a:rPr>
              <a:t>”]</a:t>
            </a:r>
          </a:p>
        </p:txBody>
      </p:sp>
      <p:sp>
        <p:nvSpPr>
          <p:cNvPr id="10" name="Rectangle 9">
            <a:extLst>
              <a:ext uri="{FF2B5EF4-FFF2-40B4-BE49-F238E27FC236}">
                <a16:creationId xmlns:a16="http://schemas.microsoft.com/office/drawing/2014/main" id="{59877CCB-969E-4CDA-84E2-A921F9E127B5}"/>
              </a:ext>
            </a:extLst>
          </p:cNvPr>
          <p:cNvSpPr/>
          <p:nvPr/>
        </p:nvSpPr>
        <p:spPr>
          <a:xfrm>
            <a:off x="7191214" y="4750231"/>
            <a:ext cx="4789761" cy="1100379"/>
          </a:xfrm>
          <a:prstGeom prst="rect">
            <a:avLst/>
          </a:prstGeom>
          <a:noFill/>
          <a:ln w="762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
        <p:nvSpPr>
          <p:cNvPr id="11" name="Rectangle 10">
            <a:extLst>
              <a:ext uri="{FF2B5EF4-FFF2-40B4-BE49-F238E27FC236}">
                <a16:creationId xmlns:a16="http://schemas.microsoft.com/office/drawing/2014/main" id="{30E6C6F1-1826-4513-9870-EB4D4D751F44}"/>
              </a:ext>
            </a:extLst>
          </p:cNvPr>
          <p:cNvSpPr/>
          <p:nvPr/>
        </p:nvSpPr>
        <p:spPr>
          <a:xfrm>
            <a:off x="7191213" y="4060555"/>
            <a:ext cx="4789761" cy="619933"/>
          </a:xfrm>
          <a:prstGeom prst="rect">
            <a:avLst/>
          </a:prstGeom>
          <a:noFill/>
          <a:ln w="76200">
            <a:solidFill>
              <a:srgbClr val="00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00FF"/>
              </a:highlight>
            </a:endParaRPr>
          </a:p>
        </p:txBody>
      </p:sp>
      <p:sp>
        <p:nvSpPr>
          <p:cNvPr id="4" name="Rectangle 3">
            <a:extLst>
              <a:ext uri="{FF2B5EF4-FFF2-40B4-BE49-F238E27FC236}">
                <a16:creationId xmlns:a16="http://schemas.microsoft.com/office/drawing/2014/main" id="{0AE12F2E-90A7-4D34-9490-541478E9F6B9}"/>
              </a:ext>
            </a:extLst>
          </p:cNvPr>
          <p:cNvSpPr/>
          <p:nvPr/>
        </p:nvSpPr>
        <p:spPr>
          <a:xfrm>
            <a:off x="-2" y="2634712"/>
            <a:ext cx="6096002" cy="584775"/>
          </a:xfrm>
          <a:prstGeom prst="rect">
            <a:avLst/>
          </a:prstGeom>
        </p:spPr>
        <p:txBody>
          <a:bodyPr wrap="square">
            <a:spAutoFit/>
          </a:bodyPr>
          <a:lstStyle/>
          <a:p>
            <a:pPr algn="ctr"/>
            <a:r>
              <a:rPr lang="en-GB" sz="1600" i="1" dirty="0"/>
              <a:t>“U.S. State Department and University of Georgia to Host Virtual Prevalence Reduction Innovation Forum on Human Trafficking”</a:t>
            </a:r>
          </a:p>
        </p:txBody>
      </p:sp>
      <p:sp>
        <p:nvSpPr>
          <p:cNvPr id="5" name="Rectangle 4">
            <a:extLst>
              <a:ext uri="{FF2B5EF4-FFF2-40B4-BE49-F238E27FC236}">
                <a16:creationId xmlns:a16="http://schemas.microsoft.com/office/drawing/2014/main" id="{39F48859-9A02-4FCA-8FD9-F17D1702A69B}"/>
              </a:ext>
            </a:extLst>
          </p:cNvPr>
          <p:cNvSpPr/>
          <p:nvPr/>
        </p:nvSpPr>
        <p:spPr>
          <a:xfrm>
            <a:off x="-2" y="4452920"/>
            <a:ext cx="6323308" cy="830997"/>
          </a:xfrm>
          <a:prstGeom prst="rect">
            <a:avLst/>
          </a:prstGeom>
        </p:spPr>
        <p:txBody>
          <a:bodyPr wrap="square">
            <a:spAutoFit/>
          </a:bodyPr>
          <a:lstStyle/>
          <a:p>
            <a:pPr algn="ctr"/>
            <a:r>
              <a:rPr lang="en-US" sz="1600" i="1" dirty="0"/>
              <a:t>https://www.state.gov/u-s-state-department-and-university-of-georgia-to-host-virtual-prevalence-reduction-innovation-forum-on-human-trafficking/</a:t>
            </a:r>
          </a:p>
        </p:txBody>
      </p:sp>
    </p:spTree>
    <p:extLst>
      <p:ext uri="{BB962C8B-B14F-4D97-AF65-F5344CB8AC3E}">
        <p14:creationId xmlns:p14="http://schemas.microsoft.com/office/powerpoint/2010/main" val="1548425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9C5A0925-CE58-40EC-9F34-AF5BE3FCB119}"/>
              </a:ext>
            </a:extLst>
          </p:cNvPr>
          <p:cNvSpPr/>
          <p:nvPr/>
        </p:nvSpPr>
        <p:spPr>
          <a:xfrm>
            <a:off x="6160827" y="2517468"/>
            <a:ext cx="5885104" cy="3632078"/>
          </a:xfrm>
          <a:prstGeom prst="rect">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225BABED-9972-4096-AAEB-C2567717A7FA}"/>
              </a:ext>
            </a:extLst>
          </p:cNvPr>
          <p:cNvSpPr/>
          <p:nvPr/>
        </p:nvSpPr>
        <p:spPr>
          <a:xfrm>
            <a:off x="147396" y="2506000"/>
            <a:ext cx="5885104" cy="3632078"/>
          </a:xfrm>
          <a:prstGeom prst="rect">
            <a:avLst/>
          </a:prstGeom>
          <a:solidFill>
            <a:schemeClr val="accent4">
              <a:lumMod val="20000"/>
              <a:lumOff val="8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4" name="Rectangle 3">
            <a:extLst>
              <a:ext uri="{FF2B5EF4-FFF2-40B4-BE49-F238E27FC236}">
                <a16:creationId xmlns:a16="http://schemas.microsoft.com/office/drawing/2014/main" id="{0AE12F2E-90A7-4D34-9490-541478E9F6B9}"/>
              </a:ext>
            </a:extLst>
          </p:cNvPr>
          <p:cNvSpPr/>
          <p:nvPr/>
        </p:nvSpPr>
        <p:spPr>
          <a:xfrm>
            <a:off x="147396" y="3029535"/>
            <a:ext cx="5885104" cy="2554545"/>
          </a:xfrm>
          <a:prstGeom prst="rect">
            <a:avLst/>
          </a:prstGeom>
        </p:spPr>
        <p:txBody>
          <a:bodyPr wrap="square">
            <a:spAutoFit/>
          </a:bodyPr>
          <a:lstStyle/>
          <a:p>
            <a:r>
              <a:rPr lang="en-GB" sz="1600" i="1" dirty="0"/>
              <a:t>Loops</a:t>
            </a:r>
          </a:p>
          <a:p>
            <a:pPr marL="285750" indent="-285750">
              <a:buFont typeface="Arial" panose="020B0604020202020204" pitchFamily="34" charset="0"/>
              <a:buChar char="•"/>
            </a:pPr>
            <a:r>
              <a:rPr lang="en-GB" sz="1600" dirty="0">
                <a:hlinkClick r:id="rId3"/>
              </a:rPr>
              <a:t>https://www.w3schools.com/python/python_for_loops.asp</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US" sz="1600" dirty="0">
                <a:hlinkClick r:id="rId4"/>
              </a:rPr>
              <a:t>https://www.tutorialspoint.com/python/python_for_loop.htm</a:t>
            </a:r>
            <a:endParaRPr lang="en-US" sz="1600" dirty="0"/>
          </a:p>
          <a:p>
            <a:endParaRPr lang="en-GB" sz="1600" dirty="0"/>
          </a:p>
          <a:p>
            <a:endParaRPr lang="en-GB" sz="1600" dirty="0"/>
          </a:p>
          <a:p>
            <a:r>
              <a:rPr lang="en-GB" sz="1600" i="1" dirty="0"/>
              <a:t>Function</a:t>
            </a:r>
          </a:p>
          <a:p>
            <a:pPr marL="285750" indent="-285750">
              <a:buFont typeface="Arial" panose="020B0604020202020204" pitchFamily="34" charset="0"/>
              <a:buChar char="•"/>
            </a:pPr>
            <a:r>
              <a:rPr lang="en-GB" sz="1600" dirty="0">
                <a:hlinkClick r:id="rId5"/>
              </a:rPr>
              <a:t>https://www.w3schools.com/python/python_functions.asp</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US" sz="1600" dirty="0">
                <a:hlinkClick r:id="rId6"/>
              </a:rPr>
              <a:t>https://www.tutorialspoint.com/python/python_functions.htm</a:t>
            </a:r>
            <a:endParaRPr lang="en-GB" sz="1600" dirty="0"/>
          </a:p>
        </p:txBody>
      </p:sp>
      <p:sp>
        <p:nvSpPr>
          <p:cNvPr id="5" name="Rectangle 4">
            <a:extLst>
              <a:ext uri="{FF2B5EF4-FFF2-40B4-BE49-F238E27FC236}">
                <a16:creationId xmlns:a16="http://schemas.microsoft.com/office/drawing/2014/main" id="{39F48859-9A02-4FCA-8FD9-F17D1702A69B}"/>
              </a:ext>
            </a:extLst>
          </p:cNvPr>
          <p:cNvSpPr/>
          <p:nvPr/>
        </p:nvSpPr>
        <p:spPr>
          <a:xfrm>
            <a:off x="6160827" y="3067635"/>
            <a:ext cx="5885104" cy="2800767"/>
          </a:xfrm>
          <a:prstGeom prst="rect">
            <a:avLst/>
          </a:prstGeom>
        </p:spPr>
        <p:txBody>
          <a:bodyPr wrap="square">
            <a:spAutoFit/>
          </a:bodyPr>
          <a:lstStyle/>
          <a:p>
            <a:r>
              <a:rPr lang="en-GB" sz="1600" i="1" dirty="0"/>
              <a:t>Loops</a:t>
            </a:r>
          </a:p>
          <a:p>
            <a:pPr marL="285750" indent="-285750">
              <a:buFont typeface="Arial" panose="020B0604020202020204" pitchFamily="34" charset="0"/>
              <a:buChar char="•"/>
            </a:pPr>
            <a:r>
              <a:rPr lang="en-GB" sz="1600" dirty="0">
                <a:hlinkClick r:id="rId7"/>
              </a:rPr>
              <a:t>https://www.tutorialspoint.com/r/r_for_loop.htm</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hlinkClick r:id="rId8"/>
              </a:rPr>
              <a:t>https://www.r-bloggers.com/how-to-write-the-first-for-loop-in-r/</a:t>
            </a:r>
            <a:endParaRPr lang="en-GB" sz="1600" dirty="0"/>
          </a:p>
          <a:p>
            <a:endParaRPr lang="en-GB" sz="1600" dirty="0"/>
          </a:p>
          <a:p>
            <a:endParaRPr lang="en-GB" sz="1600" dirty="0"/>
          </a:p>
          <a:p>
            <a:r>
              <a:rPr lang="en-GB" sz="1600" i="1" dirty="0"/>
              <a:t>Functions</a:t>
            </a:r>
            <a:endParaRPr lang="en-GB" sz="1600" dirty="0"/>
          </a:p>
          <a:p>
            <a:pPr marL="285750" indent="-285750">
              <a:buFont typeface="Arial" panose="020B0604020202020204" pitchFamily="34" charset="0"/>
              <a:buChar char="•"/>
            </a:pPr>
            <a:r>
              <a:rPr lang="en-GB" sz="1600" dirty="0">
                <a:hlinkClick r:id="rId9"/>
              </a:rPr>
              <a:t>https://www.tutorialspoint.com/r/r_functions.htm</a:t>
            </a:r>
            <a:endParaRPr lang="en-GB" sz="1600" dirty="0"/>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r>
              <a:rPr lang="en-GB" sz="1600" dirty="0">
                <a:hlinkClick r:id="rId10"/>
              </a:rPr>
              <a:t>https://www.statmethods.net/management/userfunctions.html</a:t>
            </a:r>
            <a:endParaRPr lang="en-GB" sz="1600" dirty="0"/>
          </a:p>
          <a:p>
            <a:endParaRPr lang="en-GB" sz="1600" dirty="0"/>
          </a:p>
        </p:txBody>
      </p:sp>
      <p:sp>
        <p:nvSpPr>
          <p:cNvPr id="12" name="Title 1">
            <a:extLst>
              <a:ext uri="{FF2B5EF4-FFF2-40B4-BE49-F238E27FC236}">
                <a16:creationId xmlns:a16="http://schemas.microsoft.com/office/drawing/2014/main" id="{80A22EEC-B123-4574-81D9-EEBE67CACFCB}"/>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Loops and Functions</a:t>
            </a:r>
            <a:endParaRPr lang="en-US" altLang="en-US" sz="8800" kern="0" dirty="0">
              <a:solidFill>
                <a:srgbClr val="000000"/>
              </a:solidFill>
              <a:latin typeface="Calibri"/>
            </a:endParaRPr>
          </a:p>
        </p:txBody>
      </p:sp>
      <p:sp>
        <p:nvSpPr>
          <p:cNvPr id="13" name="TextBox 12">
            <a:extLst>
              <a:ext uri="{FF2B5EF4-FFF2-40B4-BE49-F238E27FC236}">
                <a16:creationId xmlns:a16="http://schemas.microsoft.com/office/drawing/2014/main" id="{F62E7727-2FB7-4184-91D8-DA24BD81AAEF}"/>
              </a:ext>
            </a:extLst>
          </p:cNvPr>
          <p:cNvSpPr txBox="1"/>
          <p:nvPr/>
        </p:nvSpPr>
        <p:spPr>
          <a:xfrm flipH="1">
            <a:off x="147396" y="2569786"/>
            <a:ext cx="5885104" cy="369332"/>
          </a:xfrm>
          <a:prstGeom prst="rect">
            <a:avLst/>
          </a:prstGeom>
          <a:noFill/>
          <a:ln>
            <a:noFill/>
          </a:ln>
        </p:spPr>
        <p:txBody>
          <a:bodyPr wrap="square" rtlCol="0">
            <a:spAutoFit/>
          </a:bodyPr>
          <a:lstStyle/>
          <a:p>
            <a:pPr algn="ctr"/>
            <a:r>
              <a:rPr lang="en-US" b="1" dirty="0"/>
              <a:t>PYTHON</a:t>
            </a:r>
            <a:endParaRPr lang="en-US" b="1" dirty="0">
              <a:highlight>
                <a:srgbClr val="FF00FF"/>
              </a:highlight>
            </a:endParaRPr>
          </a:p>
        </p:txBody>
      </p:sp>
      <p:sp>
        <p:nvSpPr>
          <p:cNvPr id="14" name="TextBox 13">
            <a:extLst>
              <a:ext uri="{FF2B5EF4-FFF2-40B4-BE49-F238E27FC236}">
                <a16:creationId xmlns:a16="http://schemas.microsoft.com/office/drawing/2014/main" id="{5F3C4D0F-F19C-4013-B6F1-8F8B94477F73}"/>
              </a:ext>
            </a:extLst>
          </p:cNvPr>
          <p:cNvSpPr txBox="1"/>
          <p:nvPr/>
        </p:nvSpPr>
        <p:spPr>
          <a:xfrm flipH="1">
            <a:off x="6160827" y="2607886"/>
            <a:ext cx="5885104" cy="369332"/>
          </a:xfrm>
          <a:prstGeom prst="rect">
            <a:avLst/>
          </a:prstGeom>
          <a:noFill/>
          <a:ln>
            <a:noFill/>
          </a:ln>
        </p:spPr>
        <p:txBody>
          <a:bodyPr wrap="square" rtlCol="0">
            <a:spAutoFit/>
          </a:bodyPr>
          <a:lstStyle/>
          <a:p>
            <a:pPr algn="ctr"/>
            <a:r>
              <a:rPr lang="en-US" b="1" dirty="0"/>
              <a:t>R</a:t>
            </a:r>
            <a:endParaRPr lang="en-US" b="1" dirty="0">
              <a:highlight>
                <a:srgbClr val="00FFFF"/>
              </a:highlight>
            </a:endParaRPr>
          </a:p>
        </p:txBody>
      </p:sp>
      <p:sp>
        <p:nvSpPr>
          <p:cNvPr id="16" name="TextBox 15">
            <a:extLst>
              <a:ext uri="{FF2B5EF4-FFF2-40B4-BE49-F238E27FC236}">
                <a16:creationId xmlns:a16="http://schemas.microsoft.com/office/drawing/2014/main" id="{D89BDA48-8E6D-4FA5-AEB5-86C6FA48FB62}"/>
              </a:ext>
            </a:extLst>
          </p:cNvPr>
          <p:cNvSpPr txBox="1"/>
          <p:nvPr/>
        </p:nvSpPr>
        <p:spPr>
          <a:xfrm flipH="1">
            <a:off x="210896" y="1295902"/>
            <a:ext cx="11770206" cy="646331"/>
          </a:xfrm>
          <a:prstGeom prst="rect">
            <a:avLst/>
          </a:prstGeom>
          <a:noFill/>
          <a:ln>
            <a:noFill/>
          </a:ln>
        </p:spPr>
        <p:txBody>
          <a:bodyPr wrap="square" rtlCol="0">
            <a:spAutoFit/>
          </a:bodyPr>
          <a:lstStyle/>
          <a:p>
            <a:r>
              <a:rPr lang="en-US" dirty="0"/>
              <a:t>Portions of the workshop code heavily rely on an understanding of “loops” and “functions” in the context of either Python or R.  Below are some links to generic resources and tutorials that you may find helpful.</a:t>
            </a:r>
          </a:p>
        </p:txBody>
      </p:sp>
    </p:spTree>
    <p:extLst>
      <p:ext uri="{BB962C8B-B14F-4D97-AF65-F5344CB8AC3E}">
        <p14:creationId xmlns:p14="http://schemas.microsoft.com/office/powerpoint/2010/main" val="2953930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DATA IN THE ATL – SPEAKER SERIES</a:t>
            </a:r>
          </a:p>
        </p:txBody>
      </p:sp>
      <p:pic>
        <p:nvPicPr>
          <p:cNvPr id="5" name="Picture 4">
            <a:extLst>
              <a:ext uri="{FF2B5EF4-FFF2-40B4-BE49-F238E27FC236}">
                <a16:creationId xmlns:a16="http://schemas.microsoft.com/office/drawing/2014/main" id="{0ACE3E4D-AECF-41AB-94CC-A8DB5657607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295157" y="2025388"/>
            <a:ext cx="5330626" cy="3895980"/>
          </a:xfrm>
          <a:prstGeom prst="rect">
            <a:avLst/>
          </a:prstGeom>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E4E0BC8A-ECD1-4DA3-B960-B78433ED4E3F}"/>
              </a:ext>
            </a:extLst>
          </p:cNvPr>
          <p:cNvSpPr/>
          <p:nvPr/>
        </p:nvSpPr>
        <p:spPr>
          <a:xfrm>
            <a:off x="335771" y="1969677"/>
            <a:ext cx="5561073" cy="2554545"/>
          </a:xfrm>
          <a:prstGeom prst="rect">
            <a:avLst/>
          </a:prstGeom>
        </p:spPr>
        <p:txBody>
          <a:bodyPr wrap="square">
            <a:spAutoFit/>
          </a:bodyPr>
          <a:lstStyle/>
          <a:p>
            <a:pPr algn="just"/>
            <a:r>
              <a:rPr lang="en-GB" i="1" dirty="0"/>
              <a:t>#DataInTheATL is a speaker series hosted by Georgia State University Library that connects the university with a variety of Atlanta-based professionals, highlighting how data analysis is being used successfully in their daily work while introducing students to potential careers in data science.</a:t>
            </a:r>
          </a:p>
          <a:p>
            <a:pPr algn="just"/>
            <a:endParaRPr lang="en-US" dirty="0"/>
          </a:p>
          <a:p>
            <a:pPr algn="just"/>
            <a:r>
              <a:rPr lang="en-US" b="1" dirty="0"/>
              <a:t>Webpage  /  Info  /  Registration</a:t>
            </a:r>
          </a:p>
          <a:p>
            <a:pPr algn="just"/>
            <a:r>
              <a:rPr lang="en-US" sz="1600" dirty="0">
                <a:hlinkClick r:id="rId4"/>
              </a:rPr>
              <a:t>https://research.library.gsu.edu/c.php?g=755604&amp;p=5415549</a:t>
            </a:r>
            <a:endParaRPr lang="en-US" sz="1600" dirty="0"/>
          </a:p>
        </p:txBody>
      </p:sp>
    </p:spTree>
    <p:extLst>
      <p:ext uri="{BB962C8B-B14F-4D97-AF65-F5344CB8AC3E}">
        <p14:creationId xmlns:p14="http://schemas.microsoft.com/office/powerpoint/2010/main" val="13365121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2" name="Title 1">
            <a:extLst>
              <a:ext uri="{FF2B5EF4-FFF2-40B4-BE49-F238E27FC236}">
                <a16:creationId xmlns:a16="http://schemas.microsoft.com/office/drawing/2014/main" id="{80A22EEC-B123-4574-81D9-EEBE67CACFCB}"/>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More Advanced Tools…</a:t>
            </a:r>
            <a:endParaRPr lang="en-US" altLang="en-US" sz="8800" kern="0" dirty="0">
              <a:solidFill>
                <a:srgbClr val="000000"/>
              </a:solidFill>
              <a:latin typeface="Calibri"/>
            </a:endParaRPr>
          </a:p>
        </p:txBody>
      </p:sp>
      <p:sp>
        <p:nvSpPr>
          <p:cNvPr id="17" name="TextBox 16">
            <a:extLst>
              <a:ext uri="{FF2B5EF4-FFF2-40B4-BE49-F238E27FC236}">
                <a16:creationId xmlns:a16="http://schemas.microsoft.com/office/drawing/2014/main" id="{E5062892-F311-447D-A208-B655D7A770F6}"/>
              </a:ext>
            </a:extLst>
          </p:cNvPr>
          <p:cNvSpPr txBox="1"/>
          <p:nvPr/>
        </p:nvSpPr>
        <p:spPr>
          <a:xfrm>
            <a:off x="568941" y="2752377"/>
            <a:ext cx="4476585" cy="2031325"/>
          </a:xfrm>
          <a:prstGeom prst="rect">
            <a:avLst/>
          </a:prstGeom>
          <a:noFill/>
        </p:spPr>
        <p:txBody>
          <a:bodyPr wrap="square" rtlCol="0">
            <a:spAutoFit/>
          </a:bodyPr>
          <a:lstStyle/>
          <a:p>
            <a:pPr algn="just"/>
            <a:r>
              <a:rPr lang="en-US" b="1" dirty="0"/>
              <a:t>CRITICAL next steps to consider</a:t>
            </a:r>
          </a:p>
          <a:p>
            <a:pPr algn="just"/>
            <a:endParaRPr lang="en-US" dirty="0"/>
          </a:p>
          <a:p>
            <a:pPr algn="just"/>
            <a:r>
              <a:rPr lang="en-US" dirty="0"/>
              <a:t>Not all websites have “static” content.  Websites that make heavy use of </a:t>
            </a:r>
            <a:r>
              <a:rPr lang="en-US" dirty="0" err="1"/>
              <a:t>Javascript</a:t>
            </a:r>
            <a:r>
              <a:rPr lang="en-US" dirty="0"/>
              <a:t>, interactive elements, other dynamic content may require more powerful web-scraping tools.</a:t>
            </a:r>
          </a:p>
        </p:txBody>
      </p:sp>
      <p:sp>
        <p:nvSpPr>
          <p:cNvPr id="18" name="TextBox 17">
            <a:extLst>
              <a:ext uri="{FF2B5EF4-FFF2-40B4-BE49-F238E27FC236}">
                <a16:creationId xmlns:a16="http://schemas.microsoft.com/office/drawing/2014/main" id="{60F4D4A7-70FD-48BD-8E74-2D7F1DC4660D}"/>
              </a:ext>
            </a:extLst>
          </p:cNvPr>
          <p:cNvSpPr txBox="1"/>
          <p:nvPr/>
        </p:nvSpPr>
        <p:spPr>
          <a:xfrm>
            <a:off x="6583699" y="2752377"/>
            <a:ext cx="5039360" cy="369332"/>
          </a:xfrm>
          <a:prstGeom prst="rect">
            <a:avLst/>
          </a:prstGeom>
          <a:noFill/>
        </p:spPr>
        <p:txBody>
          <a:bodyPr wrap="square" rtlCol="0">
            <a:spAutoFit/>
          </a:bodyPr>
          <a:lstStyle/>
          <a:p>
            <a:endParaRPr lang="en-US" b="1" dirty="0"/>
          </a:p>
        </p:txBody>
      </p:sp>
      <p:sp>
        <p:nvSpPr>
          <p:cNvPr id="19" name="Rectangle 18">
            <a:extLst>
              <a:ext uri="{FF2B5EF4-FFF2-40B4-BE49-F238E27FC236}">
                <a16:creationId xmlns:a16="http://schemas.microsoft.com/office/drawing/2014/main" id="{5B1FD85A-CE6B-4D39-81D1-80870A794DE2}"/>
              </a:ext>
            </a:extLst>
          </p:cNvPr>
          <p:cNvSpPr/>
          <p:nvPr/>
        </p:nvSpPr>
        <p:spPr>
          <a:xfrm>
            <a:off x="5569236" y="1982264"/>
            <a:ext cx="6053823" cy="4031873"/>
          </a:xfrm>
          <a:prstGeom prst="rect">
            <a:avLst/>
          </a:prstGeom>
          <a:solidFill>
            <a:srgbClr val="DAE3F3"/>
          </a:solidFill>
          <a:effectLst>
            <a:outerShdw blurRad="63500" sx="102000" sy="102000" algn="ctr" rotWithShape="0">
              <a:prstClr val="black">
                <a:alpha val="40000"/>
              </a:prstClr>
            </a:outerShdw>
          </a:effectLst>
        </p:spPr>
        <p:txBody>
          <a:bodyPr wrap="square">
            <a:spAutoFit/>
          </a:bodyPr>
          <a:lstStyle/>
          <a:p>
            <a:r>
              <a:rPr lang="en-US" sz="1600" b="1" dirty="0"/>
              <a:t>SELENIUM WEBDRIVER </a:t>
            </a:r>
            <a:r>
              <a:rPr lang="en-US" sz="1600" b="1"/>
              <a:t>(Python)</a:t>
            </a:r>
            <a:endParaRPr lang="en-US" sz="1600" b="1" dirty="0"/>
          </a:p>
          <a:p>
            <a:endParaRPr lang="en-US" sz="1600" b="1" dirty="0"/>
          </a:p>
          <a:p>
            <a:r>
              <a:rPr lang="en-US" sz="1600" dirty="0"/>
              <a:t>Selenium is a tool for using Python (and other programming languages) to automatically control a “headless” or “developer” version of a web browser.  In essence, you can write code and instructions in Python, and then those instructions will be carried out using a browser like Google Chrome or Mozilla Firefox.</a:t>
            </a:r>
          </a:p>
          <a:p>
            <a:endParaRPr lang="en-US" sz="1600" b="1" dirty="0"/>
          </a:p>
          <a:p>
            <a:r>
              <a:rPr lang="en-US" sz="1600" dirty="0"/>
              <a:t>Official Guide &amp; Docs: </a:t>
            </a:r>
            <a:r>
              <a:rPr lang="en-US" sz="1600" dirty="0">
                <a:hlinkClick r:id="rId3"/>
              </a:rPr>
              <a:t>https://selenium-python.readthedocs.io/navigating.html</a:t>
            </a:r>
            <a:r>
              <a:rPr lang="en-US" sz="1600" dirty="0"/>
              <a:t> </a:t>
            </a:r>
          </a:p>
          <a:p>
            <a:endParaRPr lang="en-US" sz="1600" dirty="0"/>
          </a:p>
          <a:p>
            <a:r>
              <a:rPr lang="en-US" sz="1600" dirty="0"/>
              <a:t>Two Unofficial Guides (many more exist though)</a:t>
            </a:r>
          </a:p>
          <a:p>
            <a:pPr marL="285750" indent="-285750">
              <a:buFont typeface="Arial" panose="020B0604020202020204" pitchFamily="34" charset="0"/>
              <a:buChar char="•"/>
            </a:pPr>
            <a:r>
              <a:rPr lang="en-US" sz="1600" dirty="0">
                <a:hlinkClick r:id="rId4"/>
              </a:rPr>
              <a:t>https://towardsdatascience.com/web-scraping-using-selenium-python-8a60f4cf40ab</a:t>
            </a:r>
            <a:endParaRPr lang="en-US" sz="1600" dirty="0"/>
          </a:p>
          <a:p>
            <a:endParaRPr lang="en-US" sz="1600" dirty="0">
              <a:hlinkClick r:id="rId5"/>
            </a:endParaRPr>
          </a:p>
          <a:p>
            <a:pPr marL="285750" indent="-285750">
              <a:buFont typeface="Arial" panose="020B0604020202020204" pitchFamily="34" charset="0"/>
              <a:buChar char="•"/>
            </a:pPr>
            <a:r>
              <a:rPr lang="en-US" sz="1600" dirty="0">
                <a:hlinkClick r:id="rId5"/>
              </a:rPr>
              <a:t>https://www.scrapingbee.com/blog/selenium-python/</a:t>
            </a:r>
            <a:endParaRPr lang="en-US" sz="1600" b="1" dirty="0"/>
          </a:p>
        </p:txBody>
      </p:sp>
    </p:spTree>
    <p:extLst>
      <p:ext uri="{BB962C8B-B14F-4D97-AF65-F5344CB8AC3E}">
        <p14:creationId xmlns:p14="http://schemas.microsoft.com/office/powerpoint/2010/main" val="1514479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2" name="Title 1">
            <a:extLst>
              <a:ext uri="{FF2B5EF4-FFF2-40B4-BE49-F238E27FC236}">
                <a16:creationId xmlns:a16="http://schemas.microsoft.com/office/drawing/2014/main" id="{80A22EEC-B123-4574-81D9-EEBE67CACFCB}"/>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Selenium</a:t>
            </a:r>
            <a:endParaRPr lang="en-US" altLang="en-US" sz="8800" kern="0" dirty="0">
              <a:solidFill>
                <a:srgbClr val="000000"/>
              </a:solidFill>
              <a:latin typeface="Calibri"/>
            </a:endParaRPr>
          </a:p>
        </p:txBody>
      </p:sp>
      <p:sp>
        <p:nvSpPr>
          <p:cNvPr id="18" name="TextBox 17">
            <a:extLst>
              <a:ext uri="{FF2B5EF4-FFF2-40B4-BE49-F238E27FC236}">
                <a16:creationId xmlns:a16="http://schemas.microsoft.com/office/drawing/2014/main" id="{60F4D4A7-70FD-48BD-8E74-2D7F1DC4660D}"/>
              </a:ext>
            </a:extLst>
          </p:cNvPr>
          <p:cNvSpPr txBox="1"/>
          <p:nvPr/>
        </p:nvSpPr>
        <p:spPr>
          <a:xfrm>
            <a:off x="6583699" y="2752377"/>
            <a:ext cx="5039360" cy="369332"/>
          </a:xfrm>
          <a:prstGeom prst="rect">
            <a:avLst/>
          </a:prstGeom>
          <a:noFill/>
        </p:spPr>
        <p:txBody>
          <a:bodyPr wrap="square" rtlCol="0">
            <a:spAutoFit/>
          </a:bodyPr>
          <a:lstStyle/>
          <a:p>
            <a:endParaRPr lang="en-US" b="1" dirty="0"/>
          </a:p>
        </p:txBody>
      </p:sp>
      <p:pic>
        <p:nvPicPr>
          <p:cNvPr id="3" name="Picture 2">
            <a:extLst>
              <a:ext uri="{FF2B5EF4-FFF2-40B4-BE49-F238E27FC236}">
                <a16:creationId xmlns:a16="http://schemas.microsoft.com/office/drawing/2014/main" id="{4BAB9C35-E62C-4AAE-AA32-B0C681AA9231}"/>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p:blipFill>
        <p:spPr>
          <a:xfrm>
            <a:off x="817802" y="1792527"/>
            <a:ext cx="2639147" cy="4143461"/>
          </a:xfrm>
          <a:prstGeom prst="rect">
            <a:avLst/>
          </a:prstGeom>
        </p:spPr>
      </p:pic>
      <p:pic>
        <p:nvPicPr>
          <p:cNvPr id="4" name="Picture 3">
            <a:extLst>
              <a:ext uri="{FF2B5EF4-FFF2-40B4-BE49-F238E27FC236}">
                <a16:creationId xmlns:a16="http://schemas.microsoft.com/office/drawing/2014/main" id="{3E0DF3C5-D035-428B-9599-92C0689BD619}"/>
              </a:ext>
            </a:extLst>
          </p:cNvPr>
          <p:cNvPicPr>
            <a:picLocks noChangeAspect="1"/>
          </p:cNvPicPr>
          <p:nvPr/>
        </p:nvPicPr>
        <p:blipFill>
          <a:blip r:embed="rId3">
            <a:alphaModFix amt="50000"/>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a:stretch/>
        </p:blipFill>
        <p:spPr>
          <a:xfrm>
            <a:off x="4791654" y="1792527"/>
            <a:ext cx="2639147" cy="4143461"/>
          </a:xfrm>
          <a:prstGeom prst="rect">
            <a:avLst/>
          </a:prstGeom>
        </p:spPr>
      </p:pic>
      <p:pic>
        <p:nvPicPr>
          <p:cNvPr id="5" name="Picture 2">
            <a:extLst>
              <a:ext uri="{FF2B5EF4-FFF2-40B4-BE49-F238E27FC236}">
                <a16:creationId xmlns:a16="http://schemas.microsoft.com/office/drawing/2014/main" id="{17511061-A8CB-4263-A8D9-DCE511DD44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93212" y="2084755"/>
            <a:ext cx="841874" cy="841876"/>
          </a:xfrm>
          <a:prstGeom prst="rect">
            <a:avLst/>
          </a:prstGeom>
          <a:noFill/>
          <a:effectLst>
            <a:glow rad="228600">
              <a:schemeClr val="accent1">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The Python Logo | Python Software Foundation">
            <a:extLst>
              <a:ext uri="{FF2B5EF4-FFF2-40B4-BE49-F238E27FC236}">
                <a16:creationId xmlns:a16="http://schemas.microsoft.com/office/drawing/2014/main" id="{F161EE95-2C86-41D1-993B-5073DDA305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69" t="10497" r="10769" b="22049"/>
          <a:stretch/>
        </p:blipFill>
        <p:spPr bwMode="auto">
          <a:xfrm>
            <a:off x="6077649" y="4065535"/>
            <a:ext cx="1483447" cy="430761"/>
          </a:xfrm>
          <a:prstGeom prst="rect">
            <a:avLst/>
          </a:prstGeom>
          <a:noFill/>
          <a:effectLst>
            <a:glow rad="228600">
              <a:schemeClr val="accent1">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8" name="Picture 4" descr="Logo">
            <a:extLst>
              <a:ext uri="{FF2B5EF4-FFF2-40B4-BE49-F238E27FC236}">
                <a16:creationId xmlns:a16="http://schemas.microsoft.com/office/drawing/2014/main" id="{E4F7A26B-4874-4B9E-B919-04558C5374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1359" y="3940279"/>
            <a:ext cx="752790" cy="681274"/>
          </a:xfrm>
          <a:prstGeom prst="rect">
            <a:avLst/>
          </a:prstGeom>
          <a:noFill/>
          <a:effectLst>
            <a:glow rad="228600">
              <a:schemeClr val="accent1">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CDAA084A-6C7D-4D95-A095-7471E1D8A954}"/>
              </a:ext>
            </a:extLst>
          </p:cNvPr>
          <p:cNvCxnSpPr>
            <a:cxnSpLocks/>
            <a:stCxn id="1028" idx="0"/>
            <a:endCxn id="5" idx="2"/>
          </p:cNvCxnSpPr>
          <p:nvPr/>
        </p:nvCxnSpPr>
        <p:spPr>
          <a:xfrm flipV="1">
            <a:off x="5037754" y="2926631"/>
            <a:ext cx="376395" cy="1013648"/>
          </a:xfrm>
          <a:prstGeom prst="straightConnector1">
            <a:avLst/>
          </a:prstGeom>
          <a:ln w="7620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365874D-11A1-46D3-B697-70809D10AAAF}"/>
              </a:ext>
            </a:extLst>
          </p:cNvPr>
          <p:cNvCxnSpPr>
            <a:cxnSpLocks/>
            <a:stCxn id="1026" idx="1"/>
            <a:endCxn id="1028" idx="3"/>
          </p:cNvCxnSpPr>
          <p:nvPr/>
        </p:nvCxnSpPr>
        <p:spPr>
          <a:xfrm flipH="1">
            <a:off x="5414149" y="4280916"/>
            <a:ext cx="663500" cy="0"/>
          </a:xfrm>
          <a:prstGeom prst="straightConnector1">
            <a:avLst/>
          </a:prstGeom>
          <a:ln w="76200">
            <a:solidFill>
              <a:srgbClr val="FF0000"/>
            </a:solidFill>
            <a:tailEnd type="triangle"/>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930CB41-8807-4B86-8625-4E547CF780AB}"/>
              </a:ext>
            </a:extLst>
          </p:cNvPr>
          <p:cNvSpPr txBox="1"/>
          <p:nvPr/>
        </p:nvSpPr>
        <p:spPr>
          <a:xfrm>
            <a:off x="8386579" y="2505693"/>
            <a:ext cx="3409023" cy="2585323"/>
          </a:xfrm>
          <a:prstGeom prst="rect">
            <a:avLst/>
          </a:prstGeom>
          <a:noFill/>
        </p:spPr>
        <p:txBody>
          <a:bodyPr wrap="square" rtlCol="0">
            <a:spAutoFit/>
          </a:bodyPr>
          <a:lstStyle/>
          <a:p>
            <a:pPr algn="just"/>
            <a:r>
              <a:rPr lang="en-US" b="1" dirty="0"/>
              <a:t>Python controls Selenium</a:t>
            </a:r>
          </a:p>
          <a:p>
            <a:pPr algn="just"/>
            <a:endParaRPr lang="en-US" b="1" dirty="0"/>
          </a:p>
          <a:p>
            <a:pPr algn="just"/>
            <a:endParaRPr lang="en-US" b="1" dirty="0"/>
          </a:p>
          <a:p>
            <a:pPr algn="just"/>
            <a:endParaRPr lang="en-US" b="1" dirty="0"/>
          </a:p>
          <a:p>
            <a:pPr algn="just"/>
            <a:r>
              <a:rPr lang="en-US" b="1" dirty="0"/>
              <a:t>Selenium controls Chrome</a:t>
            </a:r>
          </a:p>
          <a:p>
            <a:pPr algn="just"/>
            <a:endParaRPr lang="en-US" b="1" dirty="0"/>
          </a:p>
          <a:p>
            <a:pPr algn="just"/>
            <a:endParaRPr lang="en-US" b="1" dirty="0"/>
          </a:p>
          <a:p>
            <a:pPr algn="just"/>
            <a:endParaRPr lang="en-US" b="1" dirty="0"/>
          </a:p>
          <a:p>
            <a:pPr algn="just"/>
            <a:r>
              <a:rPr lang="en-US" b="1" dirty="0"/>
              <a:t>Chrome interacts with webpages</a:t>
            </a:r>
            <a:endParaRPr lang="en-US" dirty="0"/>
          </a:p>
        </p:txBody>
      </p:sp>
      <p:sp>
        <p:nvSpPr>
          <p:cNvPr id="14" name="TextBox 13">
            <a:extLst>
              <a:ext uri="{FF2B5EF4-FFF2-40B4-BE49-F238E27FC236}">
                <a16:creationId xmlns:a16="http://schemas.microsoft.com/office/drawing/2014/main" id="{0EA59A38-1342-4122-8F81-432820663216}"/>
              </a:ext>
            </a:extLst>
          </p:cNvPr>
          <p:cNvSpPr txBox="1"/>
          <p:nvPr/>
        </p:nvSpPr>
        <p:spPr>
          <a:xfrm>
            <a:off x="815873" y="5998006"/>
            <a:ext cx="2643005" cy="246221"/>
          </a:xfrm>
          <a:prstGeom prst="rect">
            <a:avLst/>
          </a:prstGeom>
          <a:noFill/>
        </p:spPr>
        <p:txBody>
          <a:bodyPr wrap="square">
            <a:spAutoFit/>
          </a:bodyPr>
          <a:lstStyle/>
          <a:p>
            <a:r>
              <a:rPr lang="en-US" sz="1000" dirty="0">
                <a:hlinkClick r:id="rId8"/>
              </a:rPr>
              <a:t>https://muppet.fandom.com/wiki/Jim_Henson</a:t>
            </a:r>
            <a:r>
              <a:rPr lang="en-US" sz="1000" dirty="0"/>
              <a:t> </a:t>
            </a:r>
          </a:p>
        </p:txBody>
      </p:sp>
    </p:spTree>
    <p:extLst>
      <p:ext uri="{BB962C8B-B14F-4D97-AF65-F5344CB8AC3E}">
        <p14:creationId xmlns:p14="http://schemas.microsoft.com/office/powerpoint/2010/main" val="4883600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12" name="Title 1">
            <a:extLst>
              <a:ext uri="{FF2B5EF4-FFF2-40B4-BE49-F238E27FC236}">
                <a16:creationId xmlns:a16="http://schemas.microsoft.com/office/drawing/2014/main" id="{80A22EEC-B123-4574-81D9-EEBE67CACFCB}"/>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More Resources</a:t>
            </a:r>
            <a:endParaRPr lang="en-US" altLang="en-US" sz="8800" kern="0" dirty="0">
              <a:solidFill>
                <a:srgbClr val="000000"/>
              </a:solidFill>
              <a:latin typeface="Calibri"/>
            </a:endParaRPr>
          </a:p>
        </p:txBody>
      </p:sp>
      <p:sp>
        <p:nvSpPr>
          <p:cNvPr id="18" name="TextBox 17">
            <a:extLst>
              <a:ext uri="{FF2B5EF4-FFF2-40B4-BE49-F238E27FC236}">
                <a16:creationId xmlns:a16="http://schemas.microsoft.com/office/drawing/2014/main" id="{60F4D4A7-70FD-48BD-8E74-2D7F1DC4660D}"/>
              </a:ext>
            </a:extLst>
          </p:cNvPr>
          <p:cNvSpPr txBox="1"/>
          <p:nvPr/>
        </p:nvSpPr>
        <p:spPr>
          <a:xfrm>
            <a:off x="6583699" y="2752377"/>
            <a:ext cx="5039360" cy="369332"/>
          </a:xfrm>
          <a:prstGeom prst="rect">
            <a:avLst/>
          </a:prstGeom>
          <a:noFill/>
        </p:spPr>
        <p:txBody>
          <a:bodyPr wrap="square" rtlCol="0">
            <a:spAutoFit/>
          </a:bodyPr>
          <a:lstStyle/>
          <a:p>
            <a:endParaRPr lang="en-US" b="1" dirty="0"/>
          </a:p>
        </p:txBody>
      </p:sp>
      <p:sp>
        <p:nvSpPr>
          <p:cNvPr id="9" name="Content Placeholder 2">
            <a:extLst>
              <a:ext uri="{FF2B5EF4-FFF2-40B4-BE49-F238E27FC236}">
                <a16:creationId xmlns:a16="http://schemas.microsoft.com/office/drawing/2014/main" id="{61169D34-961D-41B7-91E1-8930EF08ECA3}"/>
              </a:ext>
            </a:extLst>
          </p:cNvPr>
          <p:cNvSpPr txBox="1">
            <a:spLocks/>
          </p:cNvSpPr>
          <p:nvPr/>
        </p:nvSpPr>
        <p:spPr>
          <a:xfrm>
            <a:off x="1616765" y="1081376"/>
            <a:ext cx="8968366" cy="54420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400" dirty="0">
                <a:cs typeface="Calibri" panose="020F0502020204030204" pitchFamily="34" charset="0"/>
              </a:rPr>
              <a:t>GSU Library – Research Data Services</a:t>
            </a:r>
            <a:br>
              <a:rPr lang="en-US" sz="1400" dirty="0">
                <a:cs typeface="Calibri" panose="020F0502020204030204" pitchFamily="34" charset="0"/>
              </a:rPr>
            </a:br>
            <a:r>
              <a:rPr lang="en-US" sz="1400" dirty="0">
                <a:cs typeface="Calibri" panose="020F0502020204030204" pitchFamily="34" charset="0"/>
                <a:hlinkClick r:id="rId3"/>
              </a:rPr>
              <a:t>https://research.library.gsu.edu/dataservices</a:t>
            </a:r>
            <a:endParaRPr lang="en-US" sz="1400" dirty="0">
              <a:cs typeface="Calibri" panose="020F0502020204030204" pitchFamily="34" charset="0"/>
            </a:endParaRPr>
          </a:p>
          <a:p>
            <a:pPr>
              <a:lnSpc>
                <a:spcPct val="100000"/>
              </a:lnSpc>
              <a:spcBef>
                <a:spcPts val="0"/>
              </a:spcBef>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GSU LinkedIn Learning – General purpose programming courses</a:t>
            </a:r>
            <a:br>
              <a:rPr lang="en-US" sz="1400" dirty="0">
                <a:cs typeface="Calibri" panose="020F0502020204030204" pitchFamily="34" charset="0"/>
              </a:rPr>
            </a:br>
            <a:r>
              <a:rPr lang="en-US" sz="1400" dirty="0">
                <a:cs typeface="Calibri" panose="020F0502020204030204" pitchFamily="34" charset="0"/>
                <a:hlinkClick r:id="rId4"/>
              </a:rPr>
              <a:t>https://technology.gsu.edu/technology-services/it-services/training-and-learning-resources/linkedin-learning/</a:t>
            </a:r>
            <a:endParaRPr lang="en-US" sz="1400" dirty="0">
              <a:cs typeface="Calibri" panose="020F0502020204030204" pitchFamily="34" charset="0"/>
            </a:endParaRPr>
          </a:p>
          <a:p>
            <a:pPr>
              <a:lnSpc>
                <a:spcPct val="100000"/>
              </a:lnSpc>
              <a:spcBef>
                <a:spcPts val="0"/>
              </a:spcBef>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GSU O’Reilly for Higher Education – Amazing </a:t>
            </a:r>
            <a:r>
              <a:rPr lang="en-US" sz="1400" dirty="0" err="1">
                <a:cs typeface="Calibri" panose="020F0502020204030204" pitchFamily="34" charset="0"/>
              </a:rPr>
              <a:t>ebook</a:t>
            </a:r>
            <a:r>
              <a:rPr lang="en-US" sz="1400" dirty="0">
                <a:cs typeface="Calibri" panose="020F0502020204030204" pitchFamily="34" charset="0"/>
              </a:rPr>
              <a:t> repository full of technical training books</a:t>
            </a:r>
            <a:br>
              <a:rPr lang="en-US" sz="1400" dirty="0">
                <a:cs typeface="Calibri" panose="020F0502020204030204" pitchFamily="34" charset="0"/>
              </a:rPr>
            </a:br>
            <a:r>
              <a:rPr lang="en-US" sz="1400" dirty="0">
                <a:cs typeface="Calibri" panose="020F0502020204030204" pitchFamily="34" charset="0"/>
                <a:hlinkClick r:id="rId5"/>
              </a:rPr>
              <a:t>https://research.library.gsu.edu/az.php?a=o&amp;q=Higher%20Education</a:t>
            </a:r>
            <a:r>
              <a:rPr lang="en-US" sz="1400" dirty="0">
                <a:cs typeface="Calibri" panose="020F0502020204030204" pitchFamily="34" charset="0"/>
              </a:rPr>
              <a:t> </a:t>
            </a:r>
          </a:p>
          <a:p>
            <a:pPr>
              <a:lnSpc>
                <a:spcPct val="100000"/>
              </a:lnSpc>
              <a:spcBef>
                <a:spcPts val="0"/>
              </a:spcBef>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Assorted </a:t>
            </a:r>
            <a:r>
              <a:rPr lang="en-US" sz="1400" u="sng" dirty="0">
                <a:cs typeface="Calibri" panose="020F0502020204030204" pitchFamily="34" charset="0"/>
              </a:rPr>
              <a:t>Python</a:t>
            </a:r>
            <a:r>
              <a:rPr lang="en-US" sz="1400" dirty="0">
                <a:cs typeface="Calibri" panose="020F0502020204030204" pitchFamily="34" charset="0"/>
              </a:rPr>
              <a:t> Guides</a:t>
            </a:r>
          </a:p>
          <a:p>
            <a:pPr lvl="1">
              <a:lnSpc>
                <a:spcPct val="100000"/>
              </a:lnSpc>
              <a:spcBef>
                <a:spcPts val="0"/>
              </a:spcBef>
            </a:pPr>
            <a:r>
              <a:rPr lang="en-US" sz="1400" dirty="0">
                <a:cs typeface="Calibri" panose="020F0502020204030204" pitchFamily="34" charset="0"/>
              </a:rPr>
              <a:t>Python Requests Module - </a:t>
            </a:r>
            <a:r>
              <a:rPr lang="en-US" sz="1400" dirty="0">
                <a:cs typeface="Calibri" panose="020F0502020204030204" pitchFamily="34" charset="0"/>
                <a:hlinkClick r:id="rId6"/>
              </a:rPr>
              <a:t>https://requests.readthedocs.io/en/master/</a:t>
            </a:r>
            <a:r>
              <a:rPr lang="en-US" sz="1400" dirty="0">
                <a:cs typeface="Calibri" panose="020F0502020204030204" pitchFamily="34" charset="0"/>
              </a:rPr>
              <a:t> </a:t>
            </a:r>
          </a:p>
          <a:p>
            <a:pPr lvl="1">
              <a:lnSpc>
                <a:spcPct val="100000"/>
              </a:lnSpc>
              <a:spcBef>
                <a:spcPts val="0"/>
              </a:spcBef>
            </a:pPr>
            <a:r>
              <a:rPr lang="en-US" sz="1400" dirty="0" err="1">
                <a:cs typeface="Calibri" panose="020F0502020204030204" pitchFamily="34" charset="0"/>
              </a:rPr>
              <a:t>BeautifulSoup</a:t>
            </a:r>
            <a:r>
              <a:rPr lang="en-US" sz="1400" dirty="0">
                <a:cs typeface="Calibri" panose="020F0502020204030204" pitchFamily="34" charset="0"/>
              </a:rPr>
              <a:t> - </a:t>
            </a:r>
            <a:r>
              <a:rPr lang="en-US" sz="1400" dirty="0">
                <a:cs typeface="Calibri" panose="020F0502020204030204" pitchFamily="34" charset="0"/>
                <a:hlinkClick r:id="rId7"/>
              </a:rPr>
              <a:t>https://www.crummy.com/software/BeautifulSoup/bs4/doc/</a:t>
            </a:r>
            <a:r>
              <a:rPr lang="en-US" sz="1400" dirty="0">
                <a:cs typeface="Calibri" panose="020F0502020204030204" pitchFamily="34" charset="0"/>
              </a:rPr>
              <a:t> </a:t>
            </a:r>
          </a:p>
          <a:p>
            <a:pPr marL="457200" lvl="1" indent="0">
              <a:lnSpc>
                <a:spcPct val="100000"/>
              </a:lnSpc>
              <a:spcBef>
                <a:spcPts val="0"/>
              </a:spcBef>
              <a:buNone/>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Assorted </a:t>
            </a:r>
            <a:r>
              <a:rPr lang="en-US" sz="1400" u="sng" dirty="0">
                <a:cs typeface="Calibri" panose="020F0502020204030204" pitchFamily="34" charset="0"/>
              </a:rPr>
              <a:t>R</a:t>
            </a:r>
            <a:r>
              <a:rPr lang="en-US" sz="1400" dirty="0">
                <a:cs typeface="Calibri" panose="020F0502020204030204" pitchFamily="34" charset="0"/>
              </a:rPr>
              <a:t> Guides</a:t>
            </a:r>
          </a:p>
          <a:p>
            <a:pPr lvl="1">
              <a:lnSpc>
                <a:spcPct val="100000"/>
              </a:lnSpc>
              <a:spcBef>
                <a:spcPts val="0"/>
              </a:spcBef>
            </a:pPr>
            <a:r>
              <a:rPr lang="fr-FR" sz="1400" dirty="0" err="1">
                <a:cs typeface="Calibri" panose="020F0502020204030204" pitchFamily="34" charset="0"/>
              </a:rPr>
              <a:t>Rvest</a:t>
            </a:r>
            <a:r>
              <a:rPr lang="fr-FR" sz="1400" dirty="0">
                <a:cs typeface="Calibri" panose="020F0502020204030204" pitchFamily="34" charset="0"/>
              </a:rPr>
              <a:t> - </a:t>
            </a:r>
            <a:r>
              <a:rPr lang="fr-FR" sz="1400" dirty="0">
                <a:cs typeface="Calibri" panose="020F0502020204030204" pitchFamily="34" charset="0"/>
                <a:hlinkClick r:id="rId8"/>
              </a:rPr>
              <a:t>https://blog.rstudio.com/2014/11/24/rvest-easy-web-scraping-with-r/</a:t>
            </a:r>
            <a:r>
              <a:rPr lang="fr-FR" sz="1400" dirty="0">
                <a:cs typeface="Calibri" panose="020F0502020204030204" pitchFamily="34" charset="0"/>
              </a:rPr>
              <a:t> </a:t>
            </a:r>
          </a:p>
          <a:p>
            <a:pPr lvl="1">
              <a:lnSpc>
                <a:spcPct val="100000"/>
              </a:lnSpc>
              <a:spcBef>
                <a:spcPts val="0"/>
              </a:spcBef>
            </a:pPr>
            <a:r>
              <a:rPr lang="en-US" sz="1400" dirty="0" err="1">
                <a:cs typeface="Calibri" panose="020F0502020204030204" pitchFamily="34" charset="0"/>
              </a:rPr>
              <a:t>Rvest</a:t>
            </a:r>
            <a:r>
              <a:rPr lang="en-US" sz="1400" dirty="0">
                <a:cs typeface="Calibri" panose="020F0502020204030204" pitchFamily="34" charset="0"/>
              </a:rPr>
              <a:t> Tutorial - </a:t>
            </a:r>
            <a:r>
              <a:rPr lang="en-US" sz="1400" dirty="0">
                <a:cs typeface="Calibri" panose="020F0502020204030204" pitchFamily="34" charset="0"/>
                <a:hlinkClick r:id="rId9"/>
              </a:rPr>
              <a:t>https://www.r-bloggers.com/practical-introduction-to-web-scraping-in-r/</a:t>
            </a:r>
            <a:r>
              <a:rPr lang="en-US" sz="1400" dirty="0">
                <a:cs typeface="Calibri" panose="020F0502020204030204" pitchFamily="34" charset="0"/>
              </a:rPr>
              <a:t> </a:t>
            </a:r>
          </a:p>
          <a:p>
            <a:pPr lvl="1">
              <a:lnSpc>
                <a:spcPct val="100000"/>
              </a:lnSpc>
              <a:spcBef>
                <a:spcPts val="0"/>
              </a:spcBef>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Selenium &amp; Headless Browsing</a:t>
            </a:r>
          </a:p>
          <a:p>
            <a:pPr lvl="1">
              <a:lnSpc>
                <a:spcPct val="100000"/>
              </a:lnSpc>
              <a:spcBef>
                <a:spcPts val="0"/>
              </a:spcBef>
            </a:pPr>
            <a:r>
              <a:rPr lang="en-US" sz="1400" dirty="0">
                <a:cs typeface="Calibri" panose="020F0502020204030204" pitchFamily="34" charset="0"/>
              </a:rPr>
              <a:t>R - </a:t>
            </a:r>
            <a:r>
              <a:rPr lang="en-US" sz="1400" dirty="0">
                <a:cs typeface="Calibri" panose="020F0502020204030204" pitchFamily="34" charset="0"/>
                <a:hlinkClick r:id="rId10"/>
              </a:rPr>
              <a:t>https://cran.r-project.org/web/packages/RSelenium/vignettes/headless.html</a:t>
            </a:r>
            <a:r>
              <a:rPr lang="en-US" sz="1400" dirty="0">
                <a:cs typeface="Calibri" panose="020F0502020204030204" pitchFamily="34" charset="0"/>
              </a:rPr>
              <a:t> </a:t>
            </a:r>
          </a:p>
          <a:p>
            <a:pPr lvl="1">
              <a:lnSpc>
                <a:spcPct val="100000"/>
              </a:lnSpc>
              <a:spcBef>
                <a:spcPts val="0"/>
              </a:spcBef>
            </a:pPr>
            <a:r>
              <a:rPr lang="en-US" sz="1400" dirty="0">
                <a:cs typeface="Calibri" panose="020F0502020204030204" pitchFamily="34" charset="0"/>
              </a:rPr>
              <a:t>Selenium / Python - </a:t>
            </a:r>
            <a:r>
              <a:rPr lang="en-US" sz="1400" dirty="0">
                <a:cs typeface="Calibri" panose="020F0502020204030204" pitchFamily="34" charset="0"/>
                <a:hlinkClick r:id="rId11"/>
              </a:rPr>
              <a:t>https://selenium-python.readthedocs.io/</a:t>
            </a:r>
            <a:endParaRPr lang="en-US" sz="1400" dirty="0">
              <a:cs typeface="Calibri" panose="020F0502020204030204" pitchFamily="34" charset="0"/>
            </a:endParaRPr>
          </a:p>
          <a:p>
            <a:pPr lvl="1">
              <a:lnSpc>
                <a:spcPct val="100000"/>
              </a:lnSpc>
              <a:spcBef>
                <a:spcPts val="0"/>
              </a:spcBef>
            </a:pPr>
            <a:endParaRPr lang="en-US" sz="1400" dirty="0">
              <a:cs typeface="Calibri" panose="020F0502020204030204" pitchFamily="34" charset="0"/>
            </a:endParaRPr>
          </a:p>
          <a:p>
            <a:pPr>
              <a:lnSpc>
                <a:spcPct val="100000"/>
              </a:lnSpc>
              <a:spcBef>
                <a:spcPts val="0"/>
              </a:spcBef>
            </a:pPr>
            <a:r>
              <a:rPr lang="en-US" sz="1400" dirty="0">
                <a:cs typeface="Calibri" panose="020F0502020204030204" pitchFamily="34" charset="0"/>
              </a:rPr>
              <a:t>Google it!</a:t>
            </a:r>
          </a:p>
          <a:p>
            <a:pPr lvl="1">
              <a:lnSpc>
                <a:spcPct val="100000"/>
              </a:lnSpc>
              <a:spcBef>
                <a:spcPts val="0"/>
              </a:spcBef>
            </a:pPr>
            <a:r>
              <a:rPr lang="en-US" sz="1400" dirty="0">
                <a:cs typeface="Calibri" panose="020F0502020204030204" pitchFamily="34" charset="0"/>
              </a:rPr>
              <a:t>Seriously, there are TONS of great tutorials, walkthroughs, and guides in the wild world of the internet.</a:t>
            </a:r>
          </a:p>
          <a:p>
            <a:pPr lvl="1">
              <a:lnSpc>
                <a:spcPct val="100000"/>
              </a:lnSpc>
              <a:spcBef>
                <a:spcPts val="0"/>
              </a:spcBef>
            </a:pPr>
            <a:r>
              <a:rPr lang="en-US" sz="1400" dirty="0">
                <a:cs typeface="Calibri" panose="020F0502020204030204" pitchFamily="34" charset="0"/>
              </a:rPr>
              <a:t>YouTube often has a mix of both high-level and niche tutorials.</a:t>
            </a:r>
          </a:p>
          <a:p>
            <a:pPr lvl="1">
              <a:lnSpc>
                <a:spcPct val="100000"/>
              </a:lnSpc>
              <a:spcBef>
                <a:spcPts val="0"/>
              </a:spcBef>
            </a:pPr>
            <a:r>
              <a:rPr lang="en-US" sz="1400" dirty="0">
                <a:cs typeface="Calibri" panose="020F0502020204030204" pitchFamily="34" charset="0"/>
              </a:rPr>
              <a:t>Stack Overflow is a community-driven forum where you can find extremely specific examples and guidance.</a:t>
            </a:r>
          </a:p>
        </p:txBody>
      </p:sp>
    </p:spTree>
    <p:extLst>
      <p:ext uri="{BB962C8B-B14F-4D97-AF65-F5344CB8AC3E}">
        <p14:creationId xmlns:p14="http://schemas.microsoft.com/office/powerpoint/2010/main" val="2459844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1143DC74-5E83-4F31-A95D-0E440E895F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78" name="Title 1">
            <a:extLst>
              <a:ext uri="{FF2B5EF4-FFF2-40B4-BE49-F238E27FC236}">
                <a16:creationId xmlns:a16="http://schemas.microsoft.com/office/drawing/2014/main" id="{D2E182D9-A356-4F52-85D5-F4123BFB3757}"/>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Workshop Registration &amp; Attendance</a:t>
            </a:r>
          </a:p>
        </p:txBody>
      </p:sp>
      <p:sp>
        <p:nvSpPr>
          <p:cNvPr id="3" name="Rectangle 2">
            <a:extLst>
              <a:ext uri="{FF2B5EF4-FFF2-40B4-BE49-F238E27FC236}">
                <a16:creationId xmlns:a16="http://schemas.microsoft.com/office/drawing/2014/main" id="{53F81D35-F369-40F3-A7E4-5769F5884D95}"/>
              </a:ext>
            </a:extLst>
          </p:cNvPr>
          <p:cNvSpPr/>
          <p:nvPr/>
        </p:nvSpPr>
        <p:spPr>
          <a:xfrm>
            <a:off x="982550" y="1907739"/>
            <a:ext cx="5408725" cy="3170099"/>
          </a:xfrm>
          <a:prstGeom prst="rect">
            <a:avLst/>
          </a:prstGeom>
        </p:spPr>
        <p:txBody>
          <a:bodyPr wrap="square">
            <a:spAutoFit/>
          </a:bodyPr>
          <a:lstStyle/>
          <a:p>
            <a:r>
              <a:rPr lang="en-US" sz="2000" b="1" dirty="0">
                <a:solidFill>
                  <a:srgbClr val="000000"/>
                </a:solidFill>
              </a:rPr>
              <a:t>Please check-in and provide feedback!</a:t>
            </a:r>
          </a:p>
          <a:p>
            <a:r>
              <a:rPr lang="en-US" sz="2000" dirty="0">
                <a:solidFill>
                  <a:srgbClr val="000000"/>
                </a:solidFill>
              </a:rPr>
              <a:t>We really value any feedback you are able to share with us.</a:t>
            </a:r>
          </a:p>
          <a:p>
            <a:endParaRPr lang="en-US" sz="2000" b="1" dirty="0">
              <a:solidFill>
                <a:srgbClr val="000000"/>
              </a:solidFill>
            </a:endParaRPr>
          </a:p>
          <a:p>
            <a:endParaRPr lang="en-US" sz="2000" b="1" dirty="0">
              <a:solidFill>
                <a:srgbClr val="000000"/>
              </a:solidFill>
            </a:endParaRPr>
          </a:p>
          <a:p>
            <a:r>
              <a:rPr lang="en-US" sz="2000" b="1" dirty="0">
                <a:solidFill>
                  <a:srgbClr val="000000"/>
                </a:solidFill>
              </a:rPr>
              <a:t>RDS@GSU Data Certificate seekers:</a:t>
            </a:r>
          </a:p>
          <a:p>
            <a:r>
              <a:rPr lang="en-US" sz="2000" dirty="0">
                <a:solidFill>
                  <a:srgbClr val="000000"/>
                </a:solidFill>
              </a:rPr>
              <a:t>I</a:t>
            </a:r>
            <a:r>
              <a:rPr lang="en-GB" sz="2000" dirty="0">
                <a:solidFill>
                  <a:srgbClr val="000000"/>
                </a:solidFill>
              </a:rPr>
              <a:t>t is your responsibility to check-in via this form because it is the only way that we are tracking workshop attendance for the RDS@GSU Data Certificate requirements. </a:t>
            </a:r>
            <a:endParaRPr lang="en-US" sz="2000" dirty="0">
              <a:cs typeface="Calibri" panose="020F0502020204030204" pitchFamily="34" charset="0"/>
            </a:endParaRPr>
          </a:p>
        </p:txBody>
      </p:sp>
      <p:pic>
        <p:nvPicPr>
          <p:cNvPr id="12" name="Content Placeholder 3">
            <a:extLst>
              <a:ext uri="{FF2B5EF4-FFF2-40B4-BE49-F238E27FC236}">
                <a16:creationId xmlns:a16="http://schemas.microsoft.com/office/drawing/2014/main" id="{283B309B-7914-4089-AB4F-F270234C7E3C}"/>
              </a:ext>
            </a:extLst>
          </p:cNvPr>
          <p:cNvPicPr>
            <a:picLocks noChangeAspect="1"/>
          </p:cNvPicPr>
          <p:nvPr/>
        </p:nvPicPr>
        <p:blipFill>
          <a:blip r:embed="rId3"/>
          <a:stretch>
            <a:fillRect/>
          </a:stretch>
        </p:blipFill>
        <p:spPr>
          <a:xfrm>
            <a:off x="7448550" y="1907739"/>
            <a:ext cx="3562350" cy="3551126"/>
          </a:xfrm>
          <a:prstGeom prst="rect">
            <a:avLst/>
          </a:prstGeom>
        </p:spPr>
      </p:pic>
      <p:sp>
        <p:nvSpPr>
          <p:cNvPr id="13" name="Rectangle 12">
            <a:extLst>
              <a:ext uri="{FF2B5EF4-FFF2-40B4-BE49-F238E27FC236}">
                <a16:creationId xmlns:a16="http://schemas.microsoft.com/office/drawing/2014/main" id="{38AA3F80-BD22-49E5-A04C-D25B615272BF}"/>
              </a:ext>
            </a:extLst>
          </p:cNvPr>
          <p:cNvSpPr/>
          <p:nvPr/>
        </p:nvSpPr>
        <p:spPr>
          <a:xfrm>
            <a:off x="7448548" y="5648324"/>
            <a:ext cx="3562351" cy="461665"/>
          </a:xfrm>
          <a:prstGeom prst="rect">
            <a:avLst/>
          </a:prstGeom>
        </p:spPr>
        <p:txBody>
          <a:bodyPr wrap="square">
            <a:spAutoFit/>
          </a:bodyPr>
          <a:lstStyle/>
          <a:p>
            <a:pPr algn="ctr"/>
            <a:r>
              <a:rPr lang="en-US" sz="2400" b="1" dirty="0">
                <a:hlinkClick r:id="rId4"/>
              </a:rPr>
              <a:t>https://bit.ly/rds-check-in</a:t>
            </a:r>
            <a:r>
              <a:rPr lang="en-US" sz="2400" b="1" dirty="0"/>
              <a:t> </a:t>
            </a:r>
          </a:p>
        </p:txBody>
      </p:sp>
    </p:spTree>
    <p:extLst>
      <p:ext uri="{BB962C8B-B14F-4D97-AF65-F5344CB8AC3E}">
        <p14:creationId xmlns:p14="http://schemas.microsoft.com/office/powerpoint/2010/main" val="7451949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C4743ED-50CA-4FE7-89C4-305B81A7259A}"/>
              </a:ext>
            </a:extLst>
          </p:cNvPr>
          <p:cNvSpPr txBox="1">
            <a:spLocks/>
          </p:cNvSpPr>
          <p:nvPr/>
        </p:nvSpPr>
        <p:spPr>
          <a:xfrm>
            <a:off x="622300" y="1653871"/>
            <a:ext cx="10947400" cy="501197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600"/>
              </a:spcAft>
              <a:buNone/>
            </a:pPr>
            <a:r>
              <a:rPr lang="en-US" dirty="0">
                <a:latin typeface="Calibri" panose="020F0502020204030204" pitchFamily="34" charset="0"/>
                <a:cs typeface="Calibri" panose="020F0502020204030204" pitchFamily="34" charset="0"/>
              </a:rPr>
              <a:t>This workshop may be </a:t>
            </a:r>
            <a:r>
              <a:rPr lang="en-US" b="1" u="sng" dirty="0">
                <a:highlight>
                  <a:srgbClr val="FFFF00"/>
                </a:highlight>
                <a:latin typeface="Calibri" panose="020F0502020204030204" pitchFamily="34" charset="0"/>
                <a:cs typeface="Calibri" panose="020F0502020204030204" pitchFamily="34" charset="0"/>
              </a:rPr>
              <a:t>CHALLENGING</a:t>
            </a:r>
            <a:r>
              <a:rPr lang="en-US" dirty="0">
                <a:latin typeface="Calibri" panose="020F0502020204030204" pitchFamily="34" charset="0"/>
                <a:cs typeface="Calibri" panose="020F0502020204030204" pitchFamily="34" charset="0"/>
              </a:rPr>
              <a:t>.</a:t>
            </a:r>
          </a:p>
          <a:p>
            <a:pPr marL="0" indent="0">
              <a:lnSpc>
                <a:spcPct val="120000"/>
              </a:lnSpc>
              <a:spcBef>
                <a:spcPts val="0"/>
              </a:spcBef>
              <a:spcAft>
                <a:spcPts val="600"/>
              </a:spcAft>
              <a:buNone/>
            </a:pPr>
            <a:endParaRPr lang="en-US" b="1" u="sng" dirty="0">
              <a:latin typeface="Calibri" panose="020F0502020204030204" pitchFamily="34" charset="0"/>
              <a:cs typeface="Calibri" panose="020F0502020204030204" pitchFamily="34" charset="0"/>
            </a:endParaRPr>
          </a:p>
          <a:p>
            <a:pPr marL="0" indent="0">
              <a:lnSpc>
                <a:spcPct val="120000"/>
              </a:lnSpc>
              <a:spcBef>
                <a:spcPts val="0"/>
              </a:spcBef>
              <a:spcAft>
                <a:spcPts val="600"/>
              </a:spcAft>
              <a:buNone/>
            </a:pPr>
            <a:r>
              <a:rPr lang="en-US" dirty="0">
                <a:latin typeface="Calibri" panose="020F0502020204030204" pitchFamily="34" charset="0"/>
                <a:cs typeface="Calibri" panose="020F0502020204030204" pitchFamily="34" charset="0"/>
              </a:rPr>
              <a:t>I strongly recommend completing the Python or R workshop series if you are brand new to coding.</a:t>
            </a:r>
          </a:p>
          <a:p>
            <a:pPr>
              <a:lnSpc>
                <a:spcPct val="120000"/>
              </a:lnSpc>
              <a:spcBef>
                <a:spcPts val="0"/>
              </a:spcBef>
              <a:spcAft>
                <a:spcPts val="600"/>
              </a:spcAft>
            </a:pPr>
            <a:r>
              <a:rPr lang="en-US" dirty="0">
                <a:latin typeface="Calibri" panose="020F0502020204030204" pitchFamily="34" charset="0"/>
                <a:cs typeface="Calibri" panose="020F0502020204030204" pitchFamily="34" charset="0"/>
              </a:rPr>
              <a:t>RDS Python series - </a:t>
            </a:r>
            <a:r>
              <a:rPr lang="en-US" dirty="0">
                <a:latin typeface="Calibri" panose="020F0502020204030204" pitchFamily="34" charset="0"/>
                <a:cs typeface="Calibri" panose="020F0502020204030204" pitchFamily="34" charset="0"/>
                <a:hlinkClick r:id="rId2"/>
              </a:rPr>
              <a:t>https://research.library.gsu.edu/python</a:t>
            </a:r>
            <a:endParaRPr lang="en-US" dirty="0">
              <a:latin typeface="Calibri" panose="020F0502020204030204" pitchFamily="34" charset="0"/>
              <a:cs typeface="Calibri" panose="020F0502020204030204" pitchFamily="34" charset="0"/>
            </a:endParaRPr>
          </a:p>
          <a:p>
            <a:pPr>
              <a:lnSpc>
                <a:spcPct val="120000"/>
              </a:lnSpc>
              <a:spcBef>
                <a:spcPts val="0"/>
              </a:spcBef>
              <a:spcAft>
                <a:spcPts val="600"/>
              </a:spcAft>
            </a:pPr>
            <a:r>
              <a:rPr lang="en-US" dirty="0">
                <a:latin typeface="Calibri" panose="020F0502020204030204" pitchFamily="34" charset="0"/>
                <a:cs typeface="Calibri" panose="020F0502020204030204" pitchFamily="34" charset="0"/>
              </a:rPr>
              <a:t>RDS R series - </a:t>
            </a:r>
            <a:r>
              <a:rPr lang="en-US" dirty="0">
                <a:latin typeface="Calibri" panose="020F0502020204030204" pitchFamily="34" charset="0"/>
                <a:cs typeface="Calibri" panose="020F0502020204030204" pitchFamily="34" charset="0"/>
                <a:hlinkClick r:id="rId3"/>
              </a:rPr>
              <a:t>https://research.library.gsu.edu/r</a:t>
            </a:r>
            <a:endParaRPr lang="en-US" dirty="0">
              <a:latin typeface="Calibri" panose="020F0502020204030204" pitchFamily="34" charset="0"/>
              <a:cs typeface="Calibri" panose="020F0502020204030204" pitchFamily="34" charset="0"/>
            </a:endParaRPr>
          </a:p>
          <a:p>
            <a:pPr>
              <a:lnSpc>
                <a:spcPct val="120000"/>
              </a:lnSpc>
              <a:spcBef>
                <a:spcPts val="0"/>
              </a:spcBef>
              <a:spcAft>
                <a:spcPts val="600"/>
              </a:spcAft>
            </a:pPr>
            <a:endParaRPr lang="en-US" dirty="0">
              <a:latin typeface="Calibri" panose="020F0502020204030204" pitchFamily="34" charset="0"/>
              <a:cs typeface="Calibri" panose="020F0502020204030204" pitchFamily="34" charset="0"/>
            </a:endParaRPr>
          </a:p>
          <a:p>
            <a:pPr marL="0" indent="0">
              <a:lnSpc>
                <a:spcPct val="120000"/>
              </a:lnSpc>
              <a:spcBef>
                <a:spcPts val="0"/>
              </a:spcBef>
              <a:spcAft>
                <a:spcPts val="600"/>
              </a:spcAft>
              <a:buNone/>
            </a:pPr>
            <a:r>
              <a:rPr lang="en-US" b="1" u="sng" dirty="0">
                <a:highlight>
                  <a:srgbClr val="FFFF00"/>
                </a:highlight>
                <a:latin typeface="Calibri" panose="020F0502020204030204" pitchFamily="34" charset="0"/>
                <a:cs typeface="Calibri" panose="020F0502020204030204" pitchFamily="34" charset="0"/>
              </a:rPr>
              <a:t>DO NOT BE DISCOURAGED</a:t>
            </a:r>
            <a:r>
              <a:rPr lang="en-US" dirty="0">
                <a:latin typeface="Calibri" panose="020F0502020204030204" pitchFamily="34" charset="0"/>
                <a:cs typeface="Calibri" panose="020F0502020204030204" pitchFamily="34" charset="0"/>
              </a:rPr>
              <a:t> – Even if this workshop feels overwhelming and you’re not quite ready, please stay anyway!  Listen, watch, ask questions, and participate in chat!</a:t>
            </a: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908051" y="0"/>
            <a:ext cx="10375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Preamble, Prerequisites, and Recommendations</a:t>
            </a:r>
          </a:p>
        </p:txBody>
      </p:sp>
    </p:spTree>
    <p:extLst>
      <p:ext uri="{BB962C8B-B14F-4D97-AF65-F5344CB8AC3E}">
        <p14:creationId xmlns:p14="http://schemas.microsoft.com/office/powerpoint/2010/main" val="134599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C4743ED-50CA-4FE7-89C4-305B81A7259A}"/>
              </a:ext>
            </a:extLst>
          </p:cNvPr>
          <p:cNvSpPr txBox="1">
            <a:spLocks/>
          </p:cNvSpPr>
          <p:nvPr/>
        </p:nvSpPr>
        <p:spPr>
          <a:xfrm>
            <a:off x="622300" y="1653871"/>
            <a:ext cx="5473700" cy="5011972"/>
          </a:xfrm>
          <a:prstGeom prst="rect">
            <a:avLst/>
          </a:prstGeom>
        </p:spPr>
        <p:txBody>
          <a:bodyPr>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600"/>
              </a:spcAft>
              <a:buNone/>
            </a:pPr>
            <a:r>
              <a:rPr lang="en-US" b="1" dirty="0">
                <a:latin typeface="Calibri" panose="020F0502020204030204" pitchFamily="34" charset="0"/>
                <a:cs typeface="Calibri" panose="020F0502020204030204" pitchFamily="34" charset="0"/>
              </a:rPr>
              <a:t>Anaconda + Jupyter Notebooks</a:t>
            </a:r>
          </a:p>
          <a:p>
            <a:pPr>
              <a:lnSpc>
                <a:spcPct val="120000"/>
              </a:lnSpc>
              <a:spcBef>
                <a:spcPts val="0"/>
              </a:spcBef>
              <a:spcAft>
                <a:spcPts val="600"/>
              </a:spcAft>
            </a:pPr>
            <a:r>
              <a:rPr lang="en-US" dirty="0">
                <a:latin typeface="Calibri" panose="020F0502020204030204" pitchFamily="34" charset="0"/>
                <a:cs typeface="Calibri" panose="020F0502020204030204" pitchFamily="34" charset="0"/>
              </a:rPr>
              <a:t>Download: </a:t>
            </a:r>
            <a:r>
              <a:rPr lang="en-US" dirty="0">
                <a:latin typeface="Calibri" panose="020F0502020204030204" pitchFamily="34" charset="0"/>
                <a:cs typeface="Calibri" panose="020F0502020204030204" pitchFamily="34" charset="0"/>
                <a:hlinkClick r:id="rId2"/>
              </a:rPr>
              <a:t>https://www.anaconda.com/products/individual</a:t>
            </a:r>
            <a:r>
              <a:rPr lang="en-US" dirty="0">
                <a:latin typeface="Calibri" panose="020F0502020204030204" pitchFamily="34" charset="0"/>
                <a:cs typeface="Calibri" panose="020F0502020204030204" pitchFamily="34" charset="0"/>
              </a:rPr>
              <a:t> </a:t>
            </a:r>
          </a:p>
          <a:p>
            <a:pPr marL="0" indent="0">
              <a:lnSpc>
                <a:spcPct val="120000"/>
              </a:lnSpc>
              <a:spcBef>
                <a:spcPts val="0"/>
              </a:spcBef>
              <a:spcAft>
                <a:spcPts val="600"/>
              </a:spcAft>
              <a:buNone/>
            </a:pPr>
            <a:endParaRPr lang="en-US" dirty="0">
              <a:latin typeface="Calibri" panose="020F0502020204030204" pitchFamily="34" charset="0"/>
              <a:cs typeface="Calibri" panose="020F0502020204030204" pitchFamily="34" charset="0"/>
            </a:endParaRPr>
          </a:p>
          <a:p>
            <a:pPr marL="0" indent="0">
              <a:lnSpc>
                <a:spcPct val="120000"/>
              </a:lnSpc>
              <a:spcBef>
                <a:spcPts val="0"/>
              </a:spcBef>
              <a:spcAft>
                <a:spcPts val="600"/>
              </a:spcAft>
              <a:buNone/>
            </a:pPr>
            <a:endParaRPr lang="en-US" dirty="0">
              <a:latin typeface="Calibri" panose="020F0502020204030204" pitchFamily="34" charset="0"/>
              <a:cs typeface="Calibri" panose="020F0502020204030204" pitchFamily="34" charset="0"/>
            </a:endParaRPr>
          </a:p>
          <a:p>
            <a:pPr marL="0" indent="0">
              <a:lnSpc>
                <a:spcPct val="120000"/>
              </a:lnSpc>
              <a:spcBef>
                <a:spcPts val="0"/>
              </a:spcBef>
              <a:spcAft>
                <a:spcPts val="600"/>
              </a:spcAft>
              <a:buNone/>
            </a:pPr>
            <a:r>
              <a:rPr lang="en-US" b="1" dirty="0">
                <a:latin typeface="Calibri" panose="020F0502020204030204" pitchFamily="34" charset="0"/>
                <a:cs typeface="Calibri" panose="020F0502020204030204" pitchFamily="34" charset="0"/>
              </a:rPr>
              <a:t>Google Chrome</a:t>
            </a:r>
          </a:p>
          <a:p>
            <a:pPr>
              <a:lnSpc>
                <a:spcPct val="120000"/>
              </a:lnSpc>
              <a:spcBef>
                <a:spcPts val="0"/>
              </a:spcBef>
              <a:spcAft>
                <a:spcPts val="600"/>
              </a:spcAft>
            </a:pPr>
            <a:r>
              <a:rPr lang="en-US" dirty="0">
                <a:latin typeface="Calibri" panose="020F0502020204030204" pitchFamily="34" charset="0"/>
                <a:cs typeface="Calibri" panose="020F0502020204030204" pitchFamily="34" charset="0"/>
              </a:rPr>
              <a:t>Download: </a:t>
            </a:r>
            <a:r>
              <a:rPr lang="en-US" dirty="0">
                <a:latin typeface="Calibri" panose="020F0502020204030204" pitchFamily="34" charset="0"/>
                <a:cs typeface="Calibri" panose="020F0502020204030204" pitchFamily="34" charset="0"/>
                <a:hlinkClick r:id="rId3"/>
              </a:rPr>
              <a:t>https://www.google.com/chrome/</a:t>
            </a:r>
            <a:r>
              <a:rPr lang="en-US" dirty="0">
                <a:latin typeface="Calibri" panose="020F0502020204030204" pitchFamily="34" charset="0"/>
                <a:cs typeface="Calibri" panose="020F0502020204030204" pitchFamily="34" charset="0"/>
              </a:rPr>
              <a:t> </a:t>
            </a:r>
          </a:p>
          <a:p>
            <a:pPr>
              <a:lnSpc>
                <a:spcPct val="120000"/>
              </a:lnSpc>
              <a:spcBef>
                <a:spcPts val="0"/>
              </a:spcBef>
              <a:spcAft>
                <a:spcPts val="600"/>
              </a:spcAft>
            </a:pPr>
            <a:endParaRPr lang="en-US" dirty="0">
              <a:latin typeface="Calibri" panose="020F0502020204030204" pitchFamily="34" charset="0"/>
              <a:cs typeface="Calibri" panose="020F0502020204030204" pitchFamily="34" charset="0"/>
            </a:endParaRPr>
          </a:p>
          <a:p>
            <a:pPr>
              <a:lnSpc>
                <a:spcPct val="120000"/>
              </a:lnSpc>
              <a:spcBef>
                <a:spcPts val="0"/>
              </a:spcBef>
              <a:spcAft>
                <a:spcPts val="600"/>
              </a:spcAft>
            </a:pPr>
            <a:r>
              <a:rPr lang="en-US" dirty="0">
                <a:latin typeface="Calibri" panose="020F0502020204030204" pitchFamily="34" charset="0"/>
                <a:cs typeface="Calibri" panose="020F0502020204030204" pitchFamily="34" charset="0"/>
              </a:rPr>
              <a:t>Set as default: </a:t>
            </a:r>
            <a:r>
              <a:rPr lang="en-US" dirty="0">
                <a:latin typeface="Calibri" panose="020F0502020204030204" pitchFamily="34" charset="0"/>
                <a:cs typeface="Calibri" panose="020F0502020204030204" pitchFamily="34" charset="0"/>
                <a:hlinkClick r:id="rId4"/>
              </a:rPr>
              <a:t>https://support.google.com/chrome/answer/95417?co=GENIE.Platform%3DDesktop&amp;hl=en</a:t>
            </a:r>
            <a:r>
              <a:rPr lang="en-US" dirty="0">
                <a:latin typeface="Calibri" panose="020F0502020204030204" pitchFamily="34" charset="0"/>
                <a:cs typeface="Calibri" panose="020F0502020204030204" pitchFamily="34" charset="0"/>
              </a:rPr>
              <a:t> </a:t>
            </a: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908051" y="0"/>
            <a:ext cx="103759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Software for this workshop….</a:t>
            </a:r>
          </a:p>
        </p:txBody>
      </p:sp>
      <p:pic>
        <p:nvPicPr>
          <p:cNvPr id="4" name="Picture 3">
            <a:extLst>
              <a:ext uri="{FF2B5EF4-FFF2-40B4-BE49-F238E27FC236}">
                <a16:creationId xmlns:a16="http://schemas.microsoft.com/office/drawing/2014/main" id="{319E5102-1C44-44FB-A176-6641F3D2F3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27241" y="1849634"/>
            <a:ext cx="2169012" cy="1082079"/>
          </a:xfrm>
          <a:prstGeom prst="rect">
            <a:avLst/>
          </a:prstGeom>
        </p:spPr>
      </p:pic>
      <p:pic>
        <p:nvPicPr>
          <p:cNvPr id="8" name="Picture 7">
            <a:extLst>
              <a:ext uri="{FF2B5EF4-FFF2-40B4-BE49-F238E27FC236}">
                <a16:creationId xmlns:a16="http://schemas.microsoft.com/office/drawing/2014/main" id="{E64B2599-1B95-48FC-9D63-3574932AF51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339834" y="1735553"/>
            <a:ext cx="1130933" cy="1310243"/>
          </a:xfrm>
          <a:prstGeom prst="rect">
            <a:avLst/>
          </a:prstGeom>
        </p:spPr>
      </p:pic>
      <p:pic>
        <p:nvPicPr>
          <p:cNvPr id="1026" name="Picture 2">
            <a:extLst>
              <a:ext uri="{FF2B5EF4-FFF2-40B4-BE49-F238E27FC236}">
                <a16:creationId xmlns:a16="http://schemas.microsoft.com/office/drawing/2014/main" id="{24263CC7-0C09-40B4-9747-709C35AE7A0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2111" y="4159857"/>
            <a:ext cx="1442049" cy="14420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6608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6C4743ED-50CA-4FE7-89C4-305B81A7259A}"/>
              </a:ext>
            </a:extLst>
          </p:cNvPr>
          <p:cNvSpPr txBox="1">
            <a:spLocks/>
          </p:cNvSpPr>
          <p:nvPr/>
        </p:nvSpPr>
        <p:spPr>
          <a:xfrm>
            <a:off x="526110" y="1606162"/>
            <a:ext cx="5385683" cy="4242845"/>
          </a:xfrm>
          <a:prstGeom prst="rect">
            <a:avLst/>
          </a:prstGeom>
          <a:solidFill>
            <a:schemeClr val="accent4">
              <a:lumMod val="20000"/>
              <a:lumOff val="80000"/>
            </a:schemeClr>
          </a:solidFill>
          <a:effectLst>
            <a:outerShdw blurRad="63500" sx="102000" sy="102000" algn="ctr" rotWithShape="0">
              <a:prstClr val="black">
                <a:alpha val="40000"/>
              </a:prstClr>
            </a:outerShdw>
          </a:effectLst>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600"/>
              </a:spcAft>
              <a:buNone/>
            </a:pPr>
            <a:r>
              <a:rPr lang="en-GB" sz="2600" b="1" dirty="0">
                <a:latin typeface="Calibri" panose="020F0502020204030204" pitchFamily="34" charset="0"/>
                <a:cs typeface="Calibri" panose="020F0502020204030204" pitchFamily="34" charset="0"/>
              </a:rPr>
              <a:t>Part 1 – Getting Started with Web Scraping</a:t>
            </a:r>
            <a:endParaRPr lang="en-US" sz="2600"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Overview of web-scraping:</a:t>
            </a:r>
          </a:p>
          <a:p>
            <a:pPr lvl="1">
              <a:lnSpc>
                <a:spcPct val="120000"/>
              </a:lnSpc>
              <a:spcBef>
                <a:spcPts val="0"/>
              </a:spcBef>
            </a:pPr>
            <a:r>
              <a:rPr lang="en-US" dirty="0">
                <a:latin typeface="Calibri" panose="020F0502020204030204" pitchFamily="34" charset="0"/>
                <a:cs typeface="Calibri" panose="020F0502020204030204" pitchFamily="34" charset="0"/>
              </a:rPr>
              <a:t>Use-cases and examples</a:t>
            </a:r>
          </a:p>
          <a:p>
            <a:pPr lvl="1">
              <a:lnSpc>
                <a:spcPct val="120000"/>
              </a:lnSpc>
              <a:spcBef>
                <a:spcPts val="0"/>
              </a:spcBef>
            </a:pPr>
            <a:r>
              <a:rPr lang="en-US" dirty="0">
                <a:latin typeface="Calibri" panose="020F0502020204030204" pitchFamily="34" charset="0"/>
                <a:cs typeface="Calibri" panose="020F0502020204030204" pitchFamily="34" charset="0"/>
              </a:rPr>
              <a:t>Ethics and legal concerns</a:t>
            </a:r>
          </a:p>
          <a:p>
            <a:pPr>
              <a:lnSpc>
                <a:spcPct val="120000"/>
              </a:lnSpc>
              <a:spcBef>
                <a:spcPts val="0"/>
              </a:spcBef>
            </a:pPr>
            <a:endParaRPr lang="en-US"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Intro to basic web scraping tools &amp; techniques:</a:t>
            </a:r>
          </a:p>
          <a:p>
            <a:pPr lvl="1">
              <a:lnSpc>
                <a:spcPct val="120000"/>
              </a:lnSpc>
              <a:spcBef>
                <a:spcPts val="0"/>
              </a:spcBef>
            </a:pPr>
            <a:r>
              <a:rPr lang="en-US" dirty="0">
                <a:latin typeface="Calibri" panose="020F0502020204030204" pitchFamily="34" charset="0"/>
                <a:cs typeface="Calibri" panose="020F0502020204030204" pitchFamily="34" charset="0"/>
              </a:rPr>
              <a:t>Using Python, Anaconda, and Jupyter Lab (or Notebook) </a:t>
            </a:r>
          </a:p>
          <a:p>
            <a:pPr lvl="1">
              <a:lnSpc>
                <a:spcPct val="120000"/>
              </a:lnSpc>
              <a:spcBef>
                <a:spcPts val="0"/>
              </a:spcBef>
            </a:pPr>
            <a:r>
              <a:rPr lang="en-US" dirty="0">
                <a:latin typeface="Calibri" panose="020F0502020204030204" pitchFamily="34" charset="0"/>
                <a:cs typeface="Calibri" panose="020F0502020204030204" pitchFamily="34" charset="0"/>
              </a:rPr>
              <a:t>Accessing websites programmatically</a:t>
            </a:r>
          </a:p>
          <a:p>
            <a:pPr lvl="1">
              <a:lnSpc>
                <a:spcPct val="120000"/>
              </a:lnSpc>
              <a:spcBef>
                <a:spcPts val="0"/>
              </a:spcBef>
            </a:pPr>
            <a:r>
              <a:rPr lang="en-US" dirty="0">
                <a:latin typeface="Calibri" panose="020F0502020204030204" pitchFamily="34" charset="0"/>
                <a:cs typeface="Calibri" panose="020F0502020204030204" pitchFamily="34" charset="0"/>
              </a:rPr>
              <a:t>Parsing and navigating through HTML code</a:t>
            </a:r>
          </a:p>
          <a:p>
            <a:pPr lvl="1">
              <a:lnSpc>
                <a:spcPct val="120000"/>
              </a:lnSpc>
              <a:spcBef>
                <a:spcPts val="0"/>
              </a:spcBef>
            </a:pPr>
            <a:r>
              <a:rPr lang="en-US" dirty="0">
                <a:latin typeface="Calibri" panose="020F0502020204030204" pitchFamily="34" charset="0"/>
                <a:cs typeface="Calibri" panose="020F0502020204030204" pitchFamily="34" charset="0"/>
              </a:rPr>
              <a:t>Saving webpages locally</a:t>
            </a:r>
          </a:p>
        </p:txBody>
      </p:sp>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Session Agenda</a:t>
            </a:r>
          </a:p>
        </p:txBody>
      </p:sp>
      <p:sp>
        <p:nvSpPr>
          <p:cNvPr id="7" name="Content Placeholder 2">
            <a:extLst>
              <a:ext uri="{FF2B5EF4-FFF2-40B4-BE49-F238E27FC236}">
                <a16:creationId xmlns:a16="http://schemas.microsoft.com/office/drawing/2014/main" id="{AA33355E-F1D5-470D-A160-D6D674A4A597}"/>
              </a:ext>
            </a:extLst>
          </p:cNvPr>
          <p:cNvSpPr txBox="1">
            <a:spLocks/>
          </p:cNvSpPr>
          <p:nvPr/>
        </p:nvSpPr>
        <p:spPr>
          <a:xfrm>
            <a:off x="6398149" y="1606162"/>
            <a:ext cx="5385683" cy="4242845"/>
          </a:xfrm>
          <a:prstGeom prst="rect">
            <a:avLst/>
          </a:prstGeom>
          <a:solidFill>
            <a:schemeClr val="accent6">
              <a:lumMod val="20000"/>
              <a:lumOff val="80000"/>
            </a:schemeClr>
          </a:solidFill>
          <a:effectLst>
            <a:outerShdw blurRad="63500" sx="102000" sy="102000" algn="ctr" rotWithShape="0">
              <a:prstClr val="black">
                <a:alpha val="40000"/>
              </a:prstClr>
            </a:outerShdw>
          </a:effectLst>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600"/>
              </a:spcAft>
              <a:buNone/>
            </a:pPr>
            <a:r>
              <a:rPr lang="en-GB" sz="2200" b="1" dirty="0">
                <a:latin typeface="Calibri" panose="020F0502020204030204" pitchFamily="34" charset="0"/>
                <a:cs typeface="Calibri" panose="020F0502020204030204" pitchFamily="34" charset="0"/>
              </a:rPr>
              <a:t>Part 2 – Web Scraping Continued</a:t>
            </a:r>
            <a:endParaRPr lang="en-US" sz="2200"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Sample project</a:t>
            </a:r>
          </a:p>
          <a:p>
            <a:pPr lvl="1">
              <a:lnSpc>
                <a:spcPct val="120000"/>
              </a:lnSpc>
              <a:spcBef>
                <a:spcPts val="0"/>
              </a:spcBef>
            </a:pPr>
            <a:r>
              <a:rPr lang="en-US" dirty="0">
                <a:latin typeface="Calibri" panose="020F0502020204030204" pitchFamily="34" charset="0"/>
                <a:cs typeface="Calibri" panose="020F0502020204030204" pitchFamily="34" charset="0"/>
              </a:rPr>
              <a:t>Creating basic functions and loops</a:t>
            </a:r>
          </a:p>
          <a:p>
            <a:pPr lvl="1">
              <a:lnSpc>
                <a:spcPct val="120000"/>
              </a:lnSpc>
              <a:spcBef>
                <a:spcPts val="0"/>
              </a:spcBef>
            </a:pPr>
            <a:r>
              <a:rPr lang="en-US" dirty="0">
                <a:latin typeface="Calibri" panose="020F0502020204030204" pitchFamily="34" charset="0"/>
                <a:cs typeface="Calibri" panose="020F0502020204030204" pitchFamily="34" charset="0"/>
              </a:rPr>
              <a:t>Guided walkthrough of simple web-scraping project</a:t>
            </a:r>
          </a:p>
          <a:p>
            <a:pPr lvl="1">
              <a:lnSpc>
                <a:spcPct val="120000"/>
              </a:lnSpc>
              <a:spcBef>
                <a:spcPts val="0"/>
              </a:spcBef>
            </a:pPr>
            <a:endParaRPr lang="en-US"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Beyond the basics</a:t>
            </a:r>
          </a:p>
          <a:p>
            <a:pPr lvl="1">
              <a:lnSpc>
                <a:spcPct val="120000"/>
              </a:lnSpc>
              <a:spcBef>
                <a:spcPts val="0"/>
              </a:spcBef>
            </a:pPr>
            <a:r>
              <a:rPr lang="en-US">
                <a:latin typeface="Calibri" panose="020F0502020204030204" pitchFamily="34" charset="0"/>
                <a:cs typeface="Calibri" panose="020F0502020204030204" pitchFamily="34" charset="0"/>
              </a:rPr>
              <a:t>URL parameters</a:t>
            </a:r>
            <a:endParaRPr lang="en-US" dirty="0">
              <a:latin typeface="Calibri" panose="020F0502020204030204" pitchFamily="34" charset="0"/>
              <a:cs typeface="Calibri" panose="020F0502020204030204" pitchFamily="34" charset="0"/>
            </a:endParaRPr>
          </a:p>
          <a:p>
            <a:pPr lvl="1">
              <a:lnSpc>
                <a:spcPct val="120000"/>
              </a:lnSpc>
              <a:spcBef>
                <a:spcPts val="0"/>
              </a:spcBef>
            </a:pPr>
            <a:r>
              <a:rPr lang="en-US" dirty="0">
                <a:latin typeface="Calibri" panose="020F0502020204030204" pitchFamily="34" charset="0"/>
                <a:cs typeface="Calibri" panose="020F0502020204030204" pitchFamily="34" charset="0"/>
              </a:rPr>
              <a:t>Selenium demonstration</a:t>
            </a:r>
          </a:p>
          <a:p>
            <a:pPr>
              <a:lnSpc>
                <a:spcPct val="120000"/>
              </a:lnSpc>
              <a:spcBef>
                <a:spcPts val="0"/>
              </a:spcBef>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51308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4022FA8-1698-4FC8-B495-3E2951659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24160" y="0"/>
            <a:ext cx="1767839" cy="1144232"/>
          </a:xfrm>
          <a:prstGeom prst="rect">
            <a:avLst/>
          </a:prstGeom>
        </p:spPr>
      </p:pic>
      <p:sp>
        <p:nvSpPr>
          <p:cNvPr id="2" name="Title 1">
            <a:extLst>
              <a:ext uri="{FF2B5EF4-FFF2-40B4-BE49-F238E27FC236}">
                <a16:creationId xmlns:a16="http://schemas.microsoft.com/office/drawing/2014/main" id="{FE3CC4DA-0553-4883-97BF-B53840CB6F23}"/>
              </a:ext>
            </a:extLst>
          </p:cNvPr>
          <p:cNvSpPr txBox="1">
            <a:spLocks/>
          </p:cNvSpPr>
          <p:nvPr/>
        </p:nvSpPr>
        <p:spPr bwMode="auto">
          <a:xfrm>
            <a:off x="1" y="0"/>
            <a:ext cx="12191999"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Calibri" panose="020F0502020204030204" pitchFamily="34" charset="0"/>
              </a:defRPr>
            </a:lvl2pPr>
            <a:lvl3pPr algn="ctr" rtl="0" eaLnBrk="0" fontAlgn="base" hangingPunct="0">
              <a:spcBef>
                <a:spcPct val="0"/>
              </a:spcBef>
              <a:spcAft>
                <a:spcPct val="0"/>
              </a:spcAft>
              <a:defRPr sz="4400">
                <a:solidFill>
                  <a:schemeClr val="tx2"/>
                </a:solidFill>
                <a:latin typeface="Calibri" panose="020F0502020204030204" pitchFamily="34" charset="0"/>
              </a:defRPr>
            </a:lvl3pPr>
            <a:lvl4pPr algn="ctr" rtl="0" eaLnBrk="0" fontAlgn="base" hangingPunct="0">
              <a:spcBef>
                <a:spcPct val="0"/>
              </a:spcBef>
              <a:spcAft>
                <a:spcPct val="0"/>
              </a:spcAft>
              <a:defRPr sz="4400">
                <a:solidFill>
                  <a:schemeClr val="tx2"/>
                </a:solidFill>
                <a:latin typeface="Calibri" panose="020F0502020204030204" pitchFamily="34" charset="0"/>
              </a:defRPr>
            </a:lvl4pPr>
            <a:lvl5pPr algn="ctr" rtl="0" eaLnBrk="0" fontAlgn="base" hangingPunct="0">
              <a:spcBef>
                <a:spcPct val="0"/>
              </a:spcBef>
              <a:spcAft>
                <a:spcPct val="0"/>
              </a:spcAft>
              <a:defRPr sz="4400">
                <a:solidFill>
                  <a:schemeClr val="tx2"/>
                </a:solidFill>
                <a:latin typeface="Calibri" panose="020F0502020204030204" pitchFamily="34" charset="0"/>
              </a:defRPr>
            </a:lvl5pPr>
            <a:lvl6pPr marL="457200" algn="ctr" rtl="0" eaLnBrk="1" fontAlgn="base" hangingPunct="1">
              <a:spcBef>
                <a:spcPct val="0"/>
              </a:spcBef>
              <a:spcAft>
                <a:spcPct val="0"/>
              </a:spcAft>
              <a:defRPr sz="4400">
                <a:solidFill>
                  <a:schemeClr val="tx2"/>
                </a:solidFill>
                <a:latin typeface="Arial" charset="0"/>
              </a:defRPr>
            </a:lvl6pPr>
            <a:lvl7pPr marL="914400" algn="ctr" rtl="0" eaLnBrk="1" fontAlgn="base" hangingPunct="1">
              <a:spcBef>
                <a:spcPct val="0"/>
              </a:spcBef>
              <a:spcAft>
                <a:spcPct val="0"/>
              </a:spcAft>
              <a:defRPr sz="4400">
                <a:solidFill>
                  <a:schemeClr val="tx2"/>
                </a:solidFill>
                <a:latin typeface="Arial" charset="0"/>
              </a:defRPr>
            </a:lvl7pPr>
            <a:lvl8pPr marL="1371600" algn="ctr" rtl="0" eaLnBrk="1" fontAlgn="base" hangingPunct="1">
              <a:spcBef>
                <a:spcPct val="0"/>
              </a:spcBef>
              <a:spcAft>
                <a:spcPct val="0"/>
              </a:spcAft>
              <a:defRPr sz="4400">
                <a:solidFill>
                  <a:schemeClr val="tx2"/>
                </a:solidFill>
                <a:latin typeface="Arial" charset="0"/>
              </a:defRPr>
            </a:lvl8pPr>
            <a:lvl9pPr marL="1828800" algn="ctr" rtl="0" eaLnBrk="1" fontAlgn="base" hangingPunct="1">
              <a:spcBef>
                <a:spcPct val="0"/>
              </a:spcBef>
              <a:spcAft>
                <a:spcPct val="0"/>
              </a:spcAft>
              <a:defRPr sz="4400">
                <a:solidFill>
                  <a:schemeClr val="tx2"/>
                </a:solidFill>
                <a:latin typeface="Arial" charset="0"/>
              </a:defRPr>
            </a:lvl9pPr>
          </a:lstStyle>
          <a:p>
            <a:pPr lvl="0">
              <a:defRPr/>
            </a:pPr>
            <a:r>
              <a:rPr lang="en-US" altLang="en-US" kern="0" dirty="0">
                <a:solidFill>
                  <a:srgbClr val="000000"/>
                </a:solidFill>
                <a:latin typeface="Calibri"/>
              </a:rPr>
              <a:t>Session Agenda</a:t>
            </a:r>
          </a:p>
        </p:txBody>
      </p:sp>
      <p:sp>
        <p:nvSpPr>
          <p:cNvPr id="9" name="Content Placeholder 2">
            <a:extLst>
              <a:ext uri="{FF2B5EF4-FFF2-40B4-BE49-F238E27FC236}">
                <a16:creationId xmlns:a16="http://schemas.microsoft.com/office/drawing/2014/main" id="{917A7F3A-F374-4CA2-8D2E-DC286F2670E1}"/>
              </a:ext>
            </a:extLst>
          </p:cNvPr>
          <p:cNvSpPr txBox="1">
            <a:spLocks/>
          </p:cNvSpPr>
          <p:nvPr/>
        </p:nvSpPr>
        <p:spPr>
          <a:xfrm>
            <a:off x="2708745" y="1924215"/>
            <a:ext cx="6774510" cy="4317559"/>
          </a:xfrm>
          <a:prstGeom prst="rect">
            <a:avLst/>
          </a:prstGeom>
          <a:solidFill>
            <a:srgbClr val="7030A0">
              <a:alpha val="14902"/>
            </a:srgbClr>
          </a:solidFill>
          <a:ln>
            <a:solidFill>
              <a:schemeClr val="tx1"/>
            </a:solidFill>
          </a:ln>
          <a:effectLst>
            <a:outerShdw blurRad="63500" sx="102000" sy="102000" algn="ctr" rotWithShape="0">
              <a:prstClr val="black">
                <a:alpha val="40000"/>
              </a:prstClr>
            </a:outerShdw>
          </a:effectLst>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600"/>
              </a:spcAft>
              <a:buNone/>
            </a:pPr>
            <a:r>
              <a:rPr lang="en-US" sz="3600" b="1" dirty="0">
                <a:latin typeface="Calibri" panose="020F0502020204030204" pitchFamily="34" charset="0"/>
                <a:cs typeface="Calibri" panose="020F0502020204030204" pitchFamily="34" charset="0"/>
              </a:rPr>
              <a:t>WE ARE NOT COVERING…</a:t>
            </a:r>
          </a:p>
          <a:p>
            <a:pPr>
              <a:lnSpc>
                <a:spcPct val="120000"/>
              </a:lnSpc>
              <a:spcBef>
                <a:spcPts val="0"/>
              </a:spcBef>
            </a:pPr>
            <a:r>
              <a:rPr lang="en-US" dirty="0">
                <a:latin typeface="Calibri" panose="020F0502020204030204" pitchFamily="34" charset="0"/>
                <a:cs typeface="Calibri" panose="020F0502020204030204" pitchFamily="34" charset="0"/>
              </a:rPr>
              <a:t>Social Media APIs:</a:t>
            </a:r>
          </a:p>
          <a:p>
            <a:pPr lvl="1">
              <a:lnSpc>
                <a:spcPct val="120000"/>
              </a:lnSpc>
              <a:spcBef>
                <a:spcPts val="0"/>
              </a:spcBef>
            </a:pPr>
            <a:r>
              <a:rPr lang="en-US" dirty="0">
                <a:latin typeface="Calibri" panose="020F0502020204030204" pitchFamily="34" charset="0"/>
                <a:cs typeface="Calibri" panose="020F0502020204030204" pitchFamily="34" charset="0"/>
              </a:rPr>
              <a:t>Twitter, Facebook, Instagram, </a:t>
            </a:r>
            <a:r>
              <a:rPr lang="en-US" dirty="0" err="1">
                <a:latin typeface="Calibri" panose="020F0502020204030204" pitchFamily="34" charset="0"/>
                <a:cs typeface="Calibri" panose="020F0502020204030204" pitchFamily="34" charset="0"/>
              </a:rPr>
              <a:t>etc</a:t>
            </a:r>
            <a:r>
              <a:rPr lang="en-US" dirty="0">
                <a:latin typeface="Calibri" panose="020F0502020204030204" pitchFamily="34" charset="0"/>
                <a:cs typeface="Calibri" panose="020F0502020204030204" pitchFamily="34" charset="0"/>
              </a:rPr>
              <a:t>…</a:t>
            </a:r>
          </a:p>
          <a:p>
            <a:pPr lvl="1">
              <a:lnSpc>
                <a:spcPct val="120000"/>
              </a:lnSpc>
              <a:spcBef>
                <a:spcPts val="0"/>
              </a:spcBef>
            </a:pPr>
            <a:endParaRPr lang="en-US"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Point-and-click tools</a:t>
            </a:r>
          </a:p>
          <a:p>
            <a:pPr lvl="1">
              <a:lnSpc>
                <a:spcPct val="120000"/>
              </a:lnSpc>
              <a:spcBef>
                <a:spcPts val="0"/>
              </a:spcBef>
            </a:pPr>
            <a:r>
              <a:rPr lang="en-US" dirty="0">
                <a:latin typeface="Calibri" panose="020F0502020204030204" pitchFamily="34" charset="0"/>
                <a:cs typeface="Calibri" panose="020F0502020204030204" pitchFamily="34" charset="0"/>
              </a:rPr>
              <a:t>Parse Hub, </a:t>
            </a:r>
            <a:r>
              <a:rPr lang="en-US" dirty="0" err="1">
                <a:latin typeface="Calibri" panose="020F0502020204030204" pitchFamily="34" charset="0"/>
                <a:cs typeface="Calibri" panose="020F0502020204030204" pitchFamily="34" charset="0"/>
              </a:rPr>
              <a:t>Octoparse</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etc</a:t>
            </a:r>
            <a:r>
              <a:rPr lang="en-US">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pPr>
              <a:lnSpc>
                <a:spcPct val="120000"/>
              </a:lnSpc>
              <a:spcBef>
                <a:spcPts val="0"/>
              </a:spcBef>
            </a:pPr>
            <a:endParaRPr lang="en-US" dirty="0">
              <a:latin typeface="Calibri" panose="020F0502020204030204" pitchFamily="34" charset="0"/>
              <a:cs typeface="Calibri" panose="020F0502020204030204" pitchFamily="34" charset="0"/>
            </a:endParaRPr>
          </a:p>
          <a:p>
            <a:pPr>
              <a:lnSpc>
                <a:spcPct val="120000"/>
              </a:lnSpc>
              <a:spcBef>
                <a:spcPts val="0"/>
              </a:spcBef>
            </a:pPr>
            <a:r>
              <a:rPr lang="en-US" dirty="0">
                <a:latin typeface="Calibri" panose="020F0502020204030204" pitchFamily="34" charset="0"/>
                <a:cs typeface="Calibri" panose="020F0502020204030204" pitchFamily="34" charset="0"/>
              </a:rPr>
              <a:t>R Code</a:t>
            </a:r>
          </a:p>
          <a:p>
            <a:pPr lvl="1">
              <a:lnSpc>
                <a:spcPct val="120000"/>
              </a:lnSpc>
              <a:spcBef>
                <a:spcPts val="0"/>
              </a:spcBef>
            </a:pPr>
            <a:r>
              <a:rPr lang="en-US" dirty="0">
                <a:latin typeface="Calibri" panose="020F0502020204030204" pitchFamily="34" charset="0"/>
                <a:cs typeface="Calibri" panose="020F0502020204030204" pitchFamily="34" charset="0"/>
              </a:rPr>
              <a:t>There is parallel R code included in the workshop materials, but all instruction will be done using Python, Jupyter Notebooks, and Anaconda.</a:t>
            </a:r>
          </a:p>
          <a:p>
            <a:pPr lvl="1">
              <a:lnSpc>
                <a:spcPct val="120000"/>
              </a:lnSpc>
              <a:spcBef>
                <a:spcPts val="0"/>
              </a:spcBef>
            </a:pPr>
            <a:r>
              <a:rPr lang="en-US" dirty="0">
                <a:latin typeface="Calibri" panose="020F0502020204030204" pitchFamily="34" charset="0"/>
                <a:cs typeface="Calibri" panose="020F0502020204030204" pitchFamily="34" charset="0"/>
              </a:rPr>
              <a:t>The R code follows the same general outline and structure, but you will need to access it and use it on your own.</a:t>
            </a:r>
          </a:p>
        </p:txBody>
      </p:sp>
    </p:spTree>
    <p:extLst>
      <p:ext uri="{BB962C8B-B14F-4D97-AF65-F5344CB8AC3E}">
        <p14:creationId xmlns:p14="http://schemas.microsoft.com/office/powerpoint/2010/main" val="30124399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DBDF5BE90C604690EE204F20C493B5" ma:contentTypeVersion="12" ma:contentTypeDescription="Create a new document." ma:contentTypeScope="" ma:versionID="c215047ca35cf56b303b8414f162ae56">
  <xsd:schema xmlns:xsd="http://www.w3.org/2001/XMLSchema" xmlns:xs="http://www.w3.org/2001/XMLSchema" xmlns:p="http://schemas.microsoft.com/office/2006/metadata/properties" xmlns:ns3="762f3a8c-ac3f-48f0-ba27-004b3b8e2670" xmlns:ns4="0cbf8fb9-6b37-4230-b5a2-f03f04d490e7" targetNamespace="http://schemas.microsoft.com/office/2006/metadata/properties" ma:root="true" ma:fieldsID="c43dfc99fceb8670b23ffabcea82925d" ns3:_="" ns4:_="">
    <xsd:import namespace="762f3a8c-ac3f-48f0-ba27-004b3b8e2670"/>
    <xsd:import namespace="0cbf8fb9-6b37-4230-b5a2-f03f04d490e7"/>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OCR"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2f3a8c-ac3f-48f0-ba27-004b3b8e26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cbf8fb9-6b37-4230-b5a2-f03f04d490e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C83C9F4-D5C5-407B-A2A2-8F9CAAF14680}">
  <ds:schemaRefs>
    <ds:schemaRef ds:uri="http://schemas.microsoft.com/sharepoint/v3/contenttype/forms"/>
  </ds:schemaRefs>
</ds:datastoreItem>
</file>

<file path=customXml/itemProps2.xml><?xml version="1.0" encoding="utf-8"?>
<ds:datastoreItem xmlns:ds="http://schemas.openxmlformats.org/officeDocument/2006/customXml" ds:itemID="{6834F12E-D166-4F0A-AD24-E30DFC74D70F}">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C4D3A329-1984-4A4B-8280-E5FF7CEDB9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2f3a8c-ac3f-48f0-ba27-004b3b8e2670"/>
    <ds:schemaRef ds:uri="0cbf8fb9-6b37-4230-b5a2-f03f04d490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1650</TotalTime>
  <Words>2820</Words>
  <Application>Microsoft Office PowerPoint</Application>
  <PresentationFormat>Widescreen</PresentationFormat>
  <Paragraphs>500</Paragraphs>
  <Slides>53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53</vt:i4>
      </vt:variant>
    </vt:vector>
  </HeadingPairs>
  <TitlesOfParts>
    <vt:vector size="57"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Walker</dc:creator>
  <cp:lastModifiedBy>Jeremy Walker</cp:lastModifiedBy>
  <cp:revision>8</cp:revision>
  <dcterms:created xsi:type="dcterms:W3CDTF">2020-05-12T16:06:25Z</dcterms:created>
  <dcterms:modified xsi:type="dcterms:W3CDTF">2020-09-24T04:12:10Z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0x01010001DBDF5BE90C604690EE204F20C493B5</vt:lpwstr>
  </property>
</Properties>
</file>